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77" r:id="rId5"/>
  </p:sldIdLst>
  <p:sldSz cx="9601200" cy="6858000"/>
  <p:notesSz cx="7102475" cy="102330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307C32-C95F-45BF-BEB0-02EBF65DB278}">
          <p14:sldIdLst>
            <p14:sldId id="3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C2A3"/>
    <a:srgbClr val="996633"/>
    <a:srgbClr val="EE3124"/>
    <a:srgbClr val="455560"/>
    <a:srgbClr val="13B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70F5C5-AA8B-4BAE-8F99-4FEA54BE02A2}" v="2" dt="2021-01-21T14:35:00.125"/>
  </p1510:revLst>
</p1510:revInfo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046" y="102"/>
      </p:cViewPr>
      <p:guideLst>
        <p:guide orient="horz" pos="216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-3576" y="-90"/>
      </p:cViewPr>
      <p:guideLst>
        <p:guide orient="horz" pos="3223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Barroero" userId="47299700-714d-4293-9b3a-2756695adf71" providerId="ADAL" clId="{2A70F5C5-AA8B-4BAE-8F99-4FEA54BE02A2}"/>
    <pc:docChg chg="custSel delSld modSld modSection">
      <pc:chgData name="Marco Barroero" userId="47299700-714d-4293-9b3a-2756695adf71" providerId="ADAL" clId="{2A70F5C5-AA8B-4BAE-8F99-4FEA54BE02A2}" dt="2021-01-21T14:41:18.852" v="705" actId="20577"/>
      <pc:docMkLst>
        <pc:docMk/>
      </pc:docMkLst>
      <pc:sldChg chg="del">
        <pc:chgData name="Marco Barroero" userId="47299700-714d-4293-9b3a-2756695adf71" providerId="ADAL" clId="{2A70F5C5-AA8B-4BAE-8F99-4FEA54BE02A2}" dt="2021-01-21T14:23:05.156" v="20" actId="2696"/>
        <pc:sldMkLst>
          <pc:docMk/>
          <pc:sldMk cId="0" sldId="337"/>
        </pc:sldMkLst>
      </pc:sldChg>
      <pc:sldChg chg="addSp delSp modSp mod">
        <pc:chgData name="Marco Barroero" userId="47299700-714d-4293-9b3a-2756695adf71" providerId="ADAL" clId="{2A70F5C5-AA8B-4BAE-8F99-4FEA54BE02A2}" dt="2021-01-21T14:41:18.852" v="705" actId="20577"/>
        <pc:sldMkLst>
          <pc:docMk/>
          <pc:sldMk cId="2518359089" sldId="377"/>
        </pc:sldMkLst>
        <pc:spChg chg="add del mod">
          <ac:chgData name="Marco Barroero" userId="47299700-714d-4293-9b3a-2756695adf71" providerId="ADAL" clId="{2A70F5C5-AA8B-4BAE-8F99-4FEA54BE02A2}" dt="2021-01-21T14:26:22.270" v="89" actId="478"/>
          <ac:spMkLst>
            <pc:docMk/>
            <pc:sldMk cId="2518359089" sldId="377"/>
            <ac:spMk id="3" creationId="{BD2CF4C1-2531-4C8B-A568-430F353C5B55}"/>
          </ac:spMkLst>
        </pc:spChg>
        <pc:spChg chg="add del mod">
          <ac:chgData name="Marco Barroero" userId="47299700-714d-4293-9b3a-2756695adf71" providerId="ADAL" clId="{2A70F5C5-AA8B-4BAE-8F99-4FEA54BE02A2}" dt="2021-01-21T14:26:30.062" v="92" actId="478"/>
          <ac:spMkLst>
            <pc:docMk/>
            <pc:sldMk cId="2518359089" sldId="377"/>
            <ac:spMk id="5" creationId="{96406078-D896-492F-9276-A4EC7E9A481E}"/>
          </ac:spMkLst>
        </pc:spChg>
        <pc:spChg chg="mod">
          <ac:chgData name="Marco Barroero" userId="47299700-714d-4293-9b3a-2756695adf71" providerId="ADAL" clId="{2A70F5C5-AA8B-4BAE-8F99-4FEA54BE02A2}" dt="2021-01-21T14:39:31.746" v="637" actId="20577"/>
          <ac:spMkLst>
            <pc:docMk/>
            <pc:sldMk cId="2518359089" sldId="377"/>
            <ac:spMk id="14339" creationId="{735C1D04-4A63-4FF1-A6C3-0AEC3F022C62}"/>
          </ac:spMkLst>
        </pc:spChg>
        <pc:spChg chg="mod">
          <ac:chgData name="Marco Barroero" userId="47299700-714d-4293-9b3a-2756695adf71" providerId="ADAL" clId="{2A70F5C5-AA8B-4BAE-8F99-4FEA54BE02A2}" dt="2021-01-21T14:41:02.175" v="699" actId="20577"/>
          <ac:spMkLst>
            <pc:docMk/>
            <pc:sldMk cId="2518359089" sldId="377"/>
            <ac:spMk id="14343" creationId="{F7CAD689-40AB-472F-808B-4C5C945667A2}"/>
          </ac:spMkLst>
        </pc:spChg>
        <pc:spChg chg="mod">
          <ac:chgData name="Marco Barroero" userId="47299700-714d-4293-9b3a-2756695adf71" providerId="ADAL" clId="{2A70F5C5-AA8B-4BAE-8F99-4FEA54BE02A2}" dt="2021-01-21T14:41:18.852" v="705" actId="20577"/>
          <ac:spMkLst>
            <pc:docMk/>
            <pc:sldMk cId="2518359089" sldId="377"/>
            <ac:spMk id="14344" creationId="{E868CDB5-FAFA-4A4A-8718-E875ABFDF9C4}"/>
          </ac:spMkLst>
        </pc:spChg>
        <pc:spChg chg="del">
          <ac:chgData name="Marco Barroero" userId="47299700-714d-4293-9b3a-2756695adf71" providerId="ADAL" clId="{2A70F5C5-AA8B-4BAE-8F99-4FEA54BE02A2}" dt="2021-01-21T14:26:14.617" v="88" actId="478"/>
          <ac:spMkLst>
            <pc:docMk/>
            <pc:sldMk cId="2518359089" sldId="377"/>
            <ac:spMk id="14346" creationId="{9C845B1D-7FBD-4521-A901-11816BF15CC2}"/>
          </ac:spMkLst>
        </pc:spChg>
        <pc:spChg chg="del mod">
          <ac:chgData name="Marco Barroero" userId="47299700-714d-4293-9b3a-2756695adf71" providerId="ADAL" clId="{2A70F5C5-AA8B-4BAE-8F99-4FEA54BE02A2}" dt="2021-01-21T14:26:27.785" v="91" actId="478"/>
          <ac:spMkLst>
            <pc:docMk/>
            <pc:sldMk cId="2518359089" sldId="377"/>
            <ac:spMk id="14347" creationId="{F8B3648D-E036-45E6-9593-647E558B95D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9046" tIns="49522" rIns="99046" bIns="4952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9046" tIns="49522" rIns="99046" bIns="4952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552193B9-D089-4B11-BAAF-5C5EF202C200}" type="datetimeFigureOut">
              <a:rPr lang="en-US"/>
              <a:pPr>
                <a:defRPr/>
              </a:pPr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9599"/>
            <a:ext cx="3077739" cy="511651"/>
          </a:xfrm>
          <a:prstGeom prst="rect">
            <a:avLst/>
          </a:prstGeom>
        </p:spPr>
        <p:txBody>
          <a:bodyPr vert="horz" lIns="99046" tIns="49522" rIns="99046" bIns="4952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9719599"/>
            <a:ext cx="3077739" cy="511651"/>
          </a:xfrm>
          <a:prstGeom prst="rect">
            <a:avLst/>
          </a:prstGeom>
        </p:spPr>
        <p:txBody>
          <a:bodyPr vert="horz" lIns="99046" tIns="49522" rIns="99046" bIns="4952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F6CF6BF3-C877-46C4-8A89-F9BF35121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88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9046" tIns="49522" rIns="99046" bIns="4952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9046" tIns="49522" rIns="99046" bIns="4952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47B73487-E9AD-4F66-8E1F-A97A1505AA02}" type="datetimeFigureOut">
              <a:rPr lang="en-US"/>
              <a:pPr>
                <a:defRPr/>
              </a:pPr>
              <a:t>1/21/2021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5188" y="766763"/>
            <a:ext cx="5372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6" tIns="49522" rIns="99046" bIns="4952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9046" tIns="49522" rIns="99046" bIns="4952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9"/>
            <a:ext cx="3077739" cy="511651"/>
          </a:xfrm>
          <a:prstGeom prst="rect">
            <a:avLst/>
          </a:prstGeom>
        </p:spPr>
        <p:txBody>
          <a:bodyPr vert="horz" lIns="99046" tIns="49522" rIns="99046" bIns="4952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19599"/>
            <a:ext cx="3077739" cy="511651"/>
          </a:xfrm>
          <a:prstGeom prst="rect">
            <a:avLst/>
          </a:prstGeom>
        </p:spPr>
        <p:txBody>
          <a:bodyPr vert="horz" lIns="99046" tIns="49522" rIns="99046" bIns="4952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6D2C8441-E822-4F32-94C7-A7C93A102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27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ne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601200" cy="114300"/>
          </a:xfrm>
          <a:prstGeom prst="rect">
            <a:avLst/>
          </a:prstGeom>
          <a:solidFill>
            <a:srgbClr val="EE3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79425" y="2743200"/>
            <a:ext cx="6400800" cy="0"/>
          </a:xfrm>
          <a:prstGeom prst="line">
            <a:avLst/>
          </a:prstGeom>
          <a:ln w="6350">
            <a:solidFill>
              <a:srgbClr val="13B5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7200900" y="2743200"/>
            <a:ext cx="1920875" cy="0"/>
          </a:xfrm>
          <a:prstGeom prst="line">
            <a:avLst/>
          </a:prstGeom>
          <a:ln w="6350">
            <a:solidFill>
              <a:srgbClr val="13B5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3" descr="dp_logo_rgb_whiteboxforPPT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4288" y="461963"/>
            <a:ext cx="2846387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2895600"/>
            <a:ext cx="6400800" cy="68580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EE312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" y="3657600"/>
            <a:ext cx="6400800" cy="609600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45556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7200900" y="2895600"/>
            <a:ext cx="1491853" cy="520700"/>
          </a:xfrm>
        </p:spPr>
        <p:txBody>
          <a:bodyPr>
            <a:noAutofit/>
          </a:bodyPr>
          <a:lstStyle>
            <a:lvl1pPr>
              <a:buNone/>
              <a:defRPr sz="1200">
                <a:solidFill>
                  <a:srgbClr val="455560"/>
                </a:solidFill>
              </a:defRPr>
            </a:lvl1pPr>
            <a:lvl2pPr>
              <a:buNone/>
              <a:defRPr sz="1200">
                <a:solidFill>
                  <a:srgbClr val="EE3124"/>
                </a:solidFill>
              </a:defRPr>
            </a:lvl2pPr>
            <a:lvl3pPr>
              <a:buNone/>
              <a:defRPr sz="1200">
                <a:solidFill>
                  <a:srgbClr val="EE3124"/>
                </a:solidFill>
              </a:defRPr>
            </a:lvl3pPr>
            <a:lvl4pPr>
              <a:buNone/>
              <a:defRPr sz="1200">
                <a:solidFill>
                  <a:srgbClr val="EE3124"/>
                </a:solidFill>
              </a:defRPr>
            </a:lvl4pPr>
            <a:lvl5pPr>
              <a:buNone/>
              <a:defRPr sz="1200">
                <a:solidFill>
                  <a:srgbClr val="EE312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Column (Medium Fo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651" y="1600201"/>
            <a:ext cx="2816352" cy="4525963"/>
          </a:xfrm>
        </p:spPr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1"/>
          </p:nvPr>
        </p:nvSpPr>
        <p:spPr>
          <a:xfrm>
            <a:off x="3389223" y="1600201"/>
            <a:ext cx="2816352" cy="4525963"/>
          </a:xfrm>
        </p:spPr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2"/>
          </p:nvPr>
        </p:nvSpPr>
        <p:spPr>
          <a:xfrm>
            <a:off x="6382795" y="1600201"/>
            <a:ext cx="2816352" cy="4525963"/>
          </a:xfrm>
        </p:spPr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 indent="-228600"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Duff &amp; Phelps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67A2D-0027-445F-AF09-C980F137DC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10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92F1A-8EDB-4726-AB03-CF61952A90B5}" type="datetime4">
              <a:rPr lang="en-US" smtClean="0"/>
              <a:t>January 21, 2021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 (Medium Fo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651" y="271943"/>
            <a:ext cx="8801100" cy="10668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sz="half" idx="13"/>
          </p:nvPr>
        </p:nvSpPr>
        <p:spPr>
          <a:xfrm>
            <a:off x="395651" y="1600201"/>
            <a:ext cx="4343400" cy="2194560"/>
          </a:xfrm>
        </p:spPr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sz="half" idx="17"/>
          </p:nvPr>
        </p:nvSpPr>
        <p:spPr>
          <a:xfrm>
            <a:off x="4844557" y="1600201"/>
            <a:ext cx="4342986" cy="2194560"/>
          </a:xfrm>
        </p:spPr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half" idx="16"/>
          </p:nvPr>
        </p:nvSpPr>
        <p:spPr>
          <a:xfrm>
            <a:off x="395651" y="3929740"/>
            <a:ext cx="4343400" cy="2194560"/>
          </a:xfrm>
        </p:spPr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sz="half" idx="19"/>
          </p:nvPr>
        </p:nvSpPr>
        <p:spPr>
          <a:xfrm>
            <a:off x="4853265" y="3929740"/>
            <a:ext cx="4342986" cy="2194560"/>
          </a:xfrm>
        </p:spPr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Duff &amp; Phelps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144FD-725A-4945-AD49-6F06F82B02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Date Placeholder 10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6552A-FF48-48FB-8E64-5ADDA75E7BDE}" type="datetime4">
              <a:rPr lang="en-US" smtClean="0"/>
              <a:t>January 21, 2021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-Column (Medium Fo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271943"/>
            <a:ext cx="8801100" cy="10668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651" y="1600201"/>
            <a:ext cx="2816352" cy="2194560"/>
          </a:xfrm>
        </p:spPr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half" idx="17"/>
          </p:nvPr>
        </p:nvSpPr>
        <p:spPr>
          <a:xfrm>
            <a:off x="3390225" y="1600201"/>
            <a:ext cx="2816352" cy="2194560"/>
          </a:xfrm>
        </p:spPr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8"/>
          </p:nvPr>
        </p:nvSpPr>
        <p:spPr>
          <a:xfrm>
            <a:off x="6384798" y="1600201"/>
            <a:ext cx="2816352" cy="2194560"/>
          </a:xfrm>
        </p:spPr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sz="half" idx="16"/>
          </p:nvPr>
        </p:nvSpPr>
        <p:spPr>
          <a:xfrm>
            <a:off x="395651" y="3929740"/>
            <a:ext cx="2816352" cy="2194560"/>
          </a:xfrm>
        </p:spPr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half" idx="19"/>
          </p:nvPr>
        </p:nvSpPr>
        <p:spPr>
          <a:xfrm>
            <a:off x="3390225" y="3929740"/>
            <a:ext cx="2816352" cy="2194560"/>
          </a:xfrm>
        </p:spPr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sz="half" idx="20"/>
          </p:nvPr>
        </p:nvSpPr>
        <p:spPr>
          <a:xfrm>
            <a:off x="6384798" y="3929740"/>
            <a:ext cx="2816352" cy="2194560"/>
          </a:xfrm>
        </p:spPr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Duff &amp; Phelps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E571-23EC-457E-A0C1-3518B1BC5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D0479-2660-48F9-8CEA-A52089AC3724}" type="datetime4">
              <a:rPr lang="en-US" smtClean="0"/>
              <a:t>January 21, 2021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(Medium Fo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271943"/>
            <a:ext cx="8801100" cy="579152"/>
          </a:xfrm>
        </p:spPr>
        <p:txBody>
          <a:bodyPr>
            <a:normAutofit/>
          </a:bodyPr>
          <a:lstStyle>
            <a:lvl1pPr>
              <a:defRPr sz="2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>
              <a:defRPr sz="16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387350" y="935037"/>
            <a:ext cx="8812213" cy="591308"/>
          </a:xfrm>
        </p:spPr>
        <p:txBody>
          <a:bodyPr>
            <a:noAutofit/>
          </a:bodyPr>
          <a:lstStyle>
            <a:lvl1pPr marL="0" marR="0" indent="-34290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100" baseline="0"/>
            </a:lvl1pPr>
            <a:lvl2pPr>
              <a:buNone/>
              <a:defRPr sz="1200"/>
            </a:lvl2pPr>
            <a:lvl3pPr>
              <a:buNone/>
              <a:defRPr sz="1200"/>
            </a:lvl3pPr>
            <a:lvl4pPr>
              <a:buNone/>
              <a:defRPr sz="1200"/>
            </a:lvl4pPr>
            <a:lvl5pPr>
              <a:buNone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Duff &amp; Phelps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43A18-79E2-4427-B03E-9233D787DA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99D9B-8130-48D2-B9CB-867F66FBF803}" type="datetime4">
              <a:rPr lang="en-US" smtClean="0"/>
              <a:t>January 21, 2021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US Map (Medium Fo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369888" y="4117975"/>
            <a:ext cx="1022350" cy="665163"/>
          </a:xfrm>
          <a:prstGeom prst="rect">
            <a:avLst/>
          </a:prstGeom>
          <a:noFill/>
          <a:ln w="31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369888" y="4803775"/>
            <a:ext cx="2457450" cy="1555750"/>
          </a:xfrm>
          <a:prstGeom prst="rect">
            <a:avLst/>
          </a:prstGeom>
          <a:noFill/>
          <a:ln w="31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" name="Freeform 4"/>
          <p:cNvSpPr>
            <a:spLocks/>
          </p:cNvSpPr>
          <p:nvPr userDrawn="1"/>
        </p:nvSpPr>
        <p:spPr bwMode="auto">
          <a:xfrm>
            <a:off x="5959475" y="3983038"/>
            <a:ext cx="504825" cy="806450"/>
          </a:xfrm>
          <a:custGeom>
            <a:avLst/>
            <a:gdLst/>
            <a:ahLst/>
            <a:cxnLst>
              <a:cxn ang="0">
                <a:pos x="342" y="378"/>
              </a:cxn>
              <a:cxn ang="0">
                <a:pos x="356" y="434"/>
              </a:cxn>
              <a:cxn ang="0">
                <a:pos x="363" y="462"/>
              </a:cxn>
              <a:cxn ang="0">
                <a:pos x="321" y="476"/>
              </a:cxn>
              <a:cxn ang="0">
                <a:pos x="265" y="483"/>
              </a:cxn>
              <a:cxn ang="0">
                <a:pos x="224" y="490"/>
              </a:cxn>
              <a:cxn ang="0">
                <a:pos x="189" y="490"/>
              </a:cxn>
              <a:cxn ang="0">
                <a:pos x="105" y="497"/>
              </a:cxn>
              <a:cxn ang="0">
                <a:pos x="126" y="539"/>
              </a:cxn>
              <a:cxn ang="0">
                <a:pos x="126" y="553"/>
              </a:cxn>
              <a:cxn ang="0">
                <a:pos x="126" y="567"/>
              </a:cxn>
              <a:cxn ang="0">
                <a:pos x="112" y="580"/>
              </a:cxn>
              <a:cxn ang="0">
                <a:pos x="91" y="594"/>
              </a:cxn>
              <a:cxn ang="0">
                <a:pos x="91" y="587"/>
              </a:cxn>
              <a:cxn ang="0">
                <a:pos x="77" y="567"/>
              </a:cxn>
              <a:cxn ang="0">
                <a:pos x="63" y="532"/>
              </a:cxn>
              <a:cxn ang="0">
                <a:pos x="35" y="574"/>
              </a:cxn>
              <a:cxn ang="0">
                <a:pos x="21" y="539"/>
              </a:cxn>
              <a:cxn ang="0">
                <a:pos x="14" y="490"/>
              </a:cxn>
              <a:cxn ang="0">
                <a:pos x="7" y="420"/>
              </a:cxn>
              <a:cxn ang="0">
                <a:pos x="7" y="357"/>
              </a:cxn>
              <a:cxn ang="0">
                <a:pos x="7" y="315"/>
              </a:cxn>
              <a:cxn ang="0">
                <a:pos x="7" y="266"/>
              </a:cxn>
              <a:cxn ang="0">
                <a:pos x="7" y="196"/>
              </a:cxn>
              <a:cxn ang="0">
                <a:pos x="7" y="133"/>
              </a:cxn>
              <a:cxn ang="0">
                <a:pos x="7" y="105"/>
              </a:cxn>
              <a:cxn ang="0">
                <a:pos x="14" y="70"/>
              </a:cxn>
              <a:cxn ang="0">
                <a:pos x="0" y="21"/>
              </a:cxn>
              <a:cxn ang="0">
                <a:pos x="56" y="14"/>
              </a:cxn>
              <a:cxn ang="0">
                <a:pos x="98" y="14"/>
              </a:cxn>
              <a:cxn ang="0">
                <a:pos x="140" y="7"/>
              </a:cxn>
              <a:cxn ang="0">
                <a:pos x="189" y="7"/>
              </a:cxn>
              <a:cxn ang="0">
                <a:pos x="251" y="0"/>
              </a:cxn>
              <a:cxn ang="0">
                <a:pos x="265" y="42"/>
              </a:cxn>
              <a:cxn ang="0">
                <a:pos x="265" y="56"/>
              </a:cxn>
              <a:cxn ang="0">
                <a:pos x="286" y="105"/>
              </a:cxn>
              <a:cxn ang="0">
                <a:pos x="286" y="126"/>
              </a:cxn>
              <a:cxn ang="0">
                <a:pos x="300" y="175"/>
              </a:cxn>
              <a:cxn ang="0">
                <a:pos x="314" y="217"/>
              </a:cxn>
              <a:cxn ang="0">
                <a:pos x="321" y="245"/>
              </a:cxn>
              <a:cxn ang="0">
                <a:pos x="335" y="280"/>
              </a:cxn>
              <a:cxn ang="0">
                <a:pos x="349" y="308"/>
              </a:cxn>
              <a:cxn ang="0">
                <a:pos x="363" y="315"/>
              </a:cxn>
              <a:cxn ang="0">
                <a:pos x="349" y="329"/>
              </a:cxn>
              <a:cxn ang="0">
                <a:pos x="349" y="357"/>
              </a:cxn>
              <a:cxn ang="0">
                <a:pos x="342" y="378"/>
              </a:cxn>
            </a:cxnLst>
            <a:rect l="0" t="0" r="r" b="b"/>
            <a:pathLst>
              <a:path w="370" h="594">
                <a:moveTo>
                  <a:pt x="342" y="378"/>
                </a:moveTo>
                <a:lnTo>
                  <a:pt x="342" y="378"/>
                </a:lnTo>
                <a:lnTo>
                  <a:pt x="356" y="406"/>
                </a:lnTo>
                <a:lnTo>
                  <a:pt x="356" y="434"/>
                </a:lnTo>
                <a:lnTo>
                  <a:pt x="356" y="448"/>
                </a:lnTo>
                <a:lnTo>
                  <a:pt x="363" y="462"/>
                </a:lnTo>
                <a:lnTo>
                  <a:pt x="370" y="469"/>
                </a:lnTo>
                <a:lnTo>
                  <a:pt x="321" y="476"/>
                </a:lnTo>
                <a:lnTo>
                  <a:pt x="321" y="476"/>
                </a:lnTo>
                <a:lnTo>
                  <a:pt x="265" y="483"/>
                </a:lnTo>
                <a:lnTo>
                  <a:pt x="244" y="483"/>
                </a:lnTo>
                <a:lnTo>
                  <a:pt x="224" y="490"/>
                </a:lnTo>
                <a:lnTo>
                  <a:pt x="196" y="490"/>
                </a:lnTo>
                <a:lnTo>
                  <a:pt x="189" y="490"/>
                </a:lnTo>
                <a:lnTo>
                  <a:pt x="147" y="497"/>
                </a:lnTo>
                <a:lnTo>
                  <a:pt x="105" y="497"/>
                </a:lnTo>
                <a:lnTo>
                  <a:pt x="105" y="518"/>
                </a:lnTo>
                <a:lnTo>
                  <a:pt x="126" y="539"/>
                </a:lnTo>
                <a:lnTo>
                  <a:pt x="126" y="539"/>
                </a:lnTo>
                <a:lnTo>
                  <a:pt x="126" y="553"/>
                </a:lnTo>
                <a:lnTo>
                  <a:pt x="126" y="560"/>
                </a:lnTo>
                <a:lnTo>
                  <a:pt x="126" y="567"/>
                </a:lnTo>
                <a:lnTo>
                  <a:pt x="119" y="574"/>
                </a:lnTo>
                <a:lnTo>
                  <a:pt x="112" y="580"/>
                </a:lnTo>
                <a:lnTo>
                  <a:pt x="112" y="587"/>
                </a:lnTo>
                <a:lnTo>
                  <a:pt x="91" y="594"/>
                </a:lnTo>
                <a:lnTo>
                  <a:pt x="70" y="594"/>
                </a:lnTo>
                <a:lnTo>
                  <a:pt x="91" y="587"/>
                </a:lnTo>
                <a:lnTo>
                  <a:pt x="91" y="580"/>
                </a:lnTo>
                <a:lnTo>
                  <a:pt x="77" y="567"/>
                </a:lnTo>
                <a:lnTo>
                  <a:pt x="70" y="546"/>
                </a:lnTo>
                <a:lnTo>
                  <a:pt x="63" y="532"/>
                </a:lnTo>
                <a:lnTo>
                  <a:pt x="56" y="580"/>
                </a:lnTo>
                <a:lnTo>
                  <a:pt x="35" y="574"/>
                </a:lnTo>
                <a:lnTo>
                  <a:pt x="28" y="580"/>
                </a:lnTo>
                <a:lnTo>
                  <a:pt x="21" y="539"/>
                </a:lnTo>
                <a:lnTo>
                  <a:pt x="14" y="504"/>
                </a:lnTo>
                <a:lnTo>
                  <a:pt x="14" y="490"/>
                </a:lnTo>
                <a:lnTo>
                  <a:pt x="7" y="455"/>
                </a:lnTo>
                <a:lnTo>
                  <a:pt x="7" y="420"/>
                </a:lnTo>
                <a:lnTo>
                  <a:pt x="0" y="399"/>
                </a:lnTo>
                <a:lnTo>
                  <a:pt x="7" y="357"/>
                </a:lnTo>
                <a:lnTo>
                  <a:pt x="7" y="350"/>
                </a:lnTo>
                <a:lnTo>
                  <a:pt x="7" y="315"/>
                </a:lnTo>
                <a:lnTo>
                  <a:pt x="7" y="273"/>
                </a:lnTo>
                <a:lnTo>
                  <a:pt x="7" y="266"/>
                </a:lnTo>
                <a:lnTo>
                  <a:pt x="7" y="231"/>
                </a:lnTo>
                <a:lnTo>
                  <a:pt x="7" y="196"/>
                </a:lnTo>
                <a:lnTo>
                  <a:pt x="7" y="175"/>
                </a:lnTo>
                <a:lnTo>
                  <a:pt x="7" y="133"/>
                </a:lnTo>
                <a:lnTo>
                  <a:pt x="7" y="133"/>
                </a:lnTo>
                <a:lnTo>
                  <a:pt x="7" y="105"/>
                </a:lnTo>
                <a:lnTo>
                  <a:pt x="7" y="84"/>
                </a:lnTo>
                <a:lnTo>
                  <a:pt x="14" y="70"/>
                </a:lnTo>
                <a:lnTo>
                  <a:pt x="14" y="35"/>
                </a:lnTo>
                <a:lnTo>
                  <a:pt x="0" y="21"/>
                </a:lnTo>
                <a:lnTo>
                  <a:pt x="21" y="21"/>
                </a:lnTo>
                <a:lnTo>
                  <a:pt x="56" y="14"/>
                </a:lnTo>
                <a:lnTo>
                  <a:pt x="98" y="14"/>
                </a:lnTo>
                <a:lnTo>
                  <a:pt x="98" y="14"/>
                </a:lnTo>
                <a:lnTo>
                  <a:pt x="133" y="7"/>
                </a:lnTo>
                <a:lnTo>
                  <a:pt x="140" y="7"/>
                </a:lnTo>
                <a:lnTo>
                  <a:pt x="182" y="7"/>
                </a:lnTo>
                <a:lnTo>
                  <a:pt x="189" y="7"/>
                </a:lnTo>
                <a:lnTo>
                  <a:pt x="231" y="0"/>
                </a:lnTo>
                <a:lnTo>
                  <a:pt x="251" y="0"/>
                </a:lnTo>
                <a:lnTo>
                  <a:pt x="258" y="14"/>
                </a:lnTo>
                <a:lnTo>
                  <a:pt x="265" y="42"/>
                </a:lnTo>
                <a:lnTo>
                  <a:pt x="265" y="49"/>
                </a:lnTo>
                <a:lnTo>
                  <a:pt x="265" y="56"/>
                </a:lnTo>
                <a:lnTo>
                  <a:pt x="279" y="84"/>
                </a:lnTo>
                <a:lnTo>
                  <a:pt x="286" y="105"/>
                </a:lnTo>
                <a:lnTo>
                  <a:pt x="286" y="119"/>
                </a:lnTo>
                <a:lnTo>
                  <a:pt x="286" y="126"/>
                </a:lnTo>
                <a:lnTo>
                  <a:pt x="300" y="154"/>
                </a:lnTo>
                <a:lnTo>
                  <a:pt x="300" y="175"/>
                </a:lnTo>
                <a:lnTo>
                  <a:pt x="307" y="182"/>
                </a:lnTo>
                <a:lnTo>
                  <a:pt x="314" y="217"/>
                </a:lnTo>
                <a:lnTo>
                  <a:pt x="314" y="217"/>
                </a:lnTo>
                <a:lnTo>
                  <a:pt x="321" y="245"/>
                </a:lnTo>
                <a:lnTo>
                  <a:pt x="328" y="266"/>
                </a:lnTo>
                <a:lnTo>
                  <a:pt x="335" y="280"/>
                </a:lnTo>
                <a:lnTo>
                  <a:pt x="349" y="287"/>
                </a:lnTo>
                <a:lnTo>
                  <a:pt x="349" y="308"/>
                </a:lnTo>
                <a:lnTo>
                  <a:pt x="349" y="308"/>
                </a:lnTo>
                <a:lnTo>
                  <a:pt x="363" y="315"/>
                </a:lnTo>
                <a:lnTo>
                  <a:pt x="356" y="322"/>
                </a:lnTo>
                <a:lnTo>
                  <a:pt x="349" y="329"/>
                </a:lnTo>
                <a:lnTo>
                  <a:pt x="349" y="343"/>
                </a:lnTo>
                <a:lnTo>
                  <a:pt x="349" y="357"/>
                </a:lnTo>
                <a:lnTo>
                  <a:pt x="342" y="371"/>
                </a:lnTo>
                <a:lnTo>
                  <a:pt x="342" y="378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5"/>
          <p:cNvSpPr>
            <a:spLocks noEditPoints="1"/>
          </p:cNvSpPr>
          <p:nvPr userDrawn="1"/>
        </p:nvSpPr>
        <p:spPr bwMode="auto">
          <a:xfrm>
            <a:off x="446088" y="4854575"/>
            <a:ext cx="2308225" cy="1433513"/>
          </a:xfrm>
          <a:custGeom>
            <a:avLst/>
            <a:gdLst/>
            <a:ahLst/>
            <a:cxnLst>
              <a:cxn ang="0">
                <a:pos x="1670" y="846"/>
              </a:cxn>
              <a:cxn ang="0">
                <a:pos x="1614" y="797"/>
              </a:cxn>
              <a:cxn ang="0">
                <a:pos x="1544" y="727"/>
              </a:cxn>
              <a:cxn ang="0">
                <a:pos x="1467" y="678"/>
              </a:cxn>
              <a:cxn ang="0">
                <a:pos x="1432" y="671"/>
              </a:cxn>
              <a:cxn ang="0">
                <a:pos x="1446" y="713"/>
              </a:cxn>
              <a:cxn ang="0">
                <a:pos x="1335" y="678"/>
              </a:cxn>
              <a:cxn ang="0">
                <a:pos x="1167" y="657"/>
              </a:cxn>
              <a:cxn ang="0">
                <a:pos x="1104" y="622"/>
              </a:cxn>
              <a:cxn ang="0">
                <a:pos x="1069" y="629"/>
              </a:cxn>
              <a:cxn ang="0">
                <a:pos x="1055" y="643"/>
              </a:cxn>
              <a:cxn ang="0">
                <a:pos x="1027" y="685"/>
              </a:cxn>
              <a:cxn ang="0">
                <a:pos x="964" y="734"/>
              </a:cxn>
              <a:cxn ang="0">
                <a:pos x="1013" y="594"/>
              </a:cxn>
              <a:cxn ang="0">
                <a:pos x="901" y="706"/>
              </a:cxn>
              <a:cxn ang="0">
                <a:pos x="880" y="797"/>
              </a:cxn>
              <a:cxn ang="0">
                <a:pos x="810" y="860"/>
              </a:cxn>
              <a:cxn ang="0">
                <a:pos x="740" y="909"/>
              </a:cxn>
              <a:cxn ang="0">
                <a:pos x="699" y="937"/>
              </a:cxn>
              <a:cxn ang="0">
                <a:pos x="601" y="972"/>
              </a:cxn>
              <a:cxn ang="0">
                <a:pos x="594" y="944"/>
              </a:cxn>
              <a:cxn ang="0">
                <a:pos x="747" y="846"/>
              </a:cxn>
              <a:cxn ang="0">
                <a:pos x="747" y="748"/>
              </a:cxn>
              <a:cxn ang="0">
                <a:pos x="678" y="748"/>
              </a:cxn>
              <a:cxn ang="0">
                <a:pos x="636" y="657"/>
              </a:cxn>
              <a:cxn ang="0">
                <a:pos x="566" y="615"/>
              </a:cxn>
              <a:cxn ang="0">
                <a:pos x="566" y="587"/>
              </a:cxn>
              <a:cxn ang="0">
                <a:pos x="559" y="531"/>
              </a:cxn>
              <a:cxn ang="0">
                <a:pos x="671" y="462"/>
              </a:cxn>
              <a:cxn ang="0">
                <a:pos x="650" y="406"/>
              </a:cxn>
              <a:cxn ang="0">
                <a:pos x="552" y="301"/>
              </a:cxn>
              <a:cxn ang="0">
                <a:pos x="706" y="301"/>
              </a:cxn>
              <a:cxn ang="0">
                <a:pos x="699" y="273"/>
              </a:cxn>
              <a:cxn ang="0">
                <a:pos x="699" y="84"/>
              </a:cxn>
              <a:cxn ang="0">
                <a:pos x="782" y="35"/>
              </a:cxn>
              <a:cxn ang="0">
                <a:pos x="866" y="21"/>
              </a:cxn>
              <a:cxn ang="0">
                <a:pos x="1020" y="70"/>
              </a:cxn>
              <a:cxn ang="0">
                <a:pos x="1397" y="692"/>
              </a:cxn>
              <a:cxn ang="0">
                <a:pos x="419" y="399"/>
              </a:cxn>
              <a:cxn ang="0">
                <a:pos x="349" y="594"/>
              </a:cxn>
              <a:cxn ang="0">
                <a:pos x="1083" y="678"/>
              </a:cxn>
              <a:cxn ang="0">
                <a:pos x="1488" y="713"/>
              </a:cxn>
              <a:cxn ang="0">
                <a:pos x="1530" y="755"/>
              </a:cxn>
              <a:cxn ang="0">
                <a:pos x="1474" y="762"/>
              </a:cxn>
              <a:cxn ang="0">
                <a:pos x="1551" y="790"/>
              </a:cxn>
              <a:cxn ang="0">
                <a:pos x="1572" y="783"/>
              </a:cxn>
              <a:cxn ang="0">
                <a:pos x="1523" y="783"/>
              </a:cxn>
              <a:cxn ang="0">
                <a:pos x="943" y="797"/>
              </a:cxn>
              <a:cxn ang="0">
                <a:pos x="1586" y="790"/>
              </a:cxn>
              <a:cxn ang="0">
                <a:pos x="1621" y="853"/>
              </a:cxn>
              <a:cxn ang="0">
                <a:pos x="1607" y="867"/>
              </a:cxn>
              <a:cxn ang="0">
                <a:pos x="1593" y="818"/>
              </a:cxn>
              <a:cxn ang="0">
                <a:pos x="1649" y="832"/>
              </a:cxn>
              <a:cxn ang="0">
                <a:pos x="887" y="860"/>
              </a:cxn>
              <a:cxn ang="0">
                <a:pos x="894" y="846"/>
              </a:cxn>
              <a:cxn ang="0">
                <a:pos x="922" y="839"/>
              </a:cxn>
              <a:cxn ang="0">
                <a:pos x="1649" y="846"/>
              </a:cxn>
              <a:cxn ang="0">
                <a:pos x="524" y="965"/>
              </a:cxn>
              <a:cxn ang="0">
                <a:pos x="419" y="1021"/>
              </a:cxn>
              <a:cxn ang="0">
                <a:pos x="7" y="1021"/>
              </a:cxn>
              <a:cxn ang="0">
                <a:pos x="49" y="1035"/>
              </a:cxn>
              <a:cxn ang="0">
                <a:pos x="153" y="1035"/>
              </a:cxn>
              <a:cxn ang="0">
                <a:pos x="1481" y="741"/>
              </a:cxn>
            </a:cxnLst>
            <a:rect l="0" t="0" r="r" b="b"/>
            <a:pathLst>
              <a:path w="1691" h="1056">
                <a:moveTo>
                  <a:pt x="1579" y="734"/>
                </a:moveTo>
                <a:lnTo>
                  <a:pt x="1586" y="741"/>
                </a:lnTo>
                <a:lnTo>
                  <a:pt x="1586" y="748"/>
                </a:lnTo>
                <a:lnTo>
                  <a:pt x="1593" y="748"/>
                </a:lnTo>
                <a:lnTo>
                  <a:pt x="1593" y="762"/>
                </a:lnTo>
                <a:lnTo>
                  <a:pt x="1600" y="762"/>
                </a:lnTo>
                <a:lnTo>
                  <a:pt x="1607" y="769"/>
                </a:lnTo>
                <a:lnTo>
                  <a:pt x="1614" y="769"/>
                </a:lnTo>
                <a:lnTo>
                  <a:pt x="1635" y="776"/>
                </a:lnTo>
                <a:lnTo>
                  <a:pt x="1649" y="776"/>
                </a:lnTo>
                <a:lnTo>
                  <a:pt x="1656" y="776"/>
                </a:lnTo>
                <a:lnTo>
                  <a:pt x="1656" y="776"/>
                </a:lnTo>
                <a:lnTo>
                  <a:pt x="1663" y="783"/>
                </a:lnTo>
                <a:lnTo>
                  <a:pt x="1670" y="776"/>
                </a:lnTo>
                <a:lnTo>
                  <a:pt x="1677" y="790"/>
                </a:lnTo>
                <a:lnTo>
                  <a:pt x="1677" y="797"/>
                </a:lnTo>
                <a:lnTo>
                  <a:pt x="1684" y="811"/>
                </a:lnTo>
                <a:lnTo>
                  <a:pt x="1691" y="825"/>
                </a:lnTo>
                <a:lnTo>
                  <a:pt x="1691" y="832"/>
                </a:lnTo>
                <a:lnTo>
                  <a:pt x="1691" y="853"/>
                </a:lnTo>
                <a:lnTo>
                  <a:pt x="1684" y="860"/>
                </a:lnTo>
                <a:lnTo>
                  <a:pt x="1684" y="853"/>
                </a:lnTo>
                <a:lnTo>
                  <a:pt x="1684" y="860"/>
                </a:lnTo>
                <a:lnTo>
                  <a:pt x="1677" y="853"/>
                </a:lnTo>
                <a:lnTo>
                  <a:pt x="1677" y="860"/>
                </a:lnTo>
                <a:lnTo>
                  <a:pt x="1677" y="867"/>
                </a:lnTo>
                <a:lnTo>
                  <a:pt x="1670" y="860"/>
                </a:lnTo>
                <a:lnTo>
                  <a:pt x="1670" y="853"/>
                </a:lnTo>
                <a:lnTo>
                  <a:pt x="1670" y="853"/>
                </a:lnTo>
                <a:lnTo>
                  <a:pt x="1670" y="846"/>
                </a:lnTo>
                <a:lnTo>
                  <a:pt x="1677" y="846"/>
                </a:lnTo>
                <a:lnTo>
                  <a:pt x="1677" y="825"/>
                </a:lnTo>
                <a:lnTo>
                  <a:pt x="1670" y="846"/>
                </a:lnTo>
                <a:lnTo>
                  <a:pt x="1670" y="846"/>
                </a:lnTo>
                <a:lnTo>
                  <a:pt x="1670" y="846"/>
                </a:lnTo>
                <a:lnTo>
                  <a:pt x="1663" y="846"/>
                </a:lnTo>
                <a:lnTo>
                  <a:pt x="1663" y="846"/>
                </a:lnTo>
                <a:lnTo>
                  <a:pt x="1663" y="839"/>
                </a:lnTo>
                <a:lnTo>
                  <a:pt x="1677" y="832"/>
                </a:lnTo>
                <a:lnTo>
                  <a:pt x="1670" y="832"/>
                </a:lnTo>
                <a:lnTo>
                  <a:pt x="1663" y="832"/>
                </a:lnTo>
                <a:lnTo>
                  <a:pt x="1656" y="811"/>
                </a:lnTo>
                <a:lnTo>
                  <a:pt x="1656" y="811"/>
                </a:lnTo>
                <a:lnTo>
                  <a:pt x="1656" y="804"/>
                </a:lnTo>
                <a:lnTo>
                  <a:pt x="1649" y="811"/>
                </a:lnTo>
                <a:lnTo>
                  <a:pt x="1642" y="797"/>
                </a:lnTo>
                <a:lnTo>
                  <a:pt x="1642" y="790"/>
                </a:lnTo>
                <a:lnTo>
                  <a:pt x="1635" y="804"/>
                </a:lnTo>
                <a:lnTo>
                  <a:pt x="1635" y="804"/>
                </a:lnTo>
                <a:lnTo>
                  <a:pt x="1621" y="818"/>
                </a:lnTo>
                <a:lnTo>
                  <a:pt x="1628" y="818"/>
                </a:lnTo>
                <a:lnTo>
                  <a:pt x="1628" y="825"/>
                </a:lnTo>
                <a:lnTo>
                  <a:pt x="1628" y="825"/>
                </a:lnTo>
                <a:lnTo>
                  <a:pt x="1628" y="832"/>
                </a:lnTo>
                <a:lnTo>
                  <a:pt x="1621" y="825"/>
                </a:lnTo>
                <a:lnTo>
                  <a:pt x="1628" y="832"/>
                </a:lnTo>
                <a:lnTo>
                  <a:pt x="1628" y="839"/>
                </a:lnTo>
                <a:lnTo>
                  <a:pt x="1614" y="832"/>
                </a:lnTo>
                <a:lnTo>
                  <a:pt x="1614" y="825"/>
                </a:lnTo>
                <a:lnTo>
                  <a:pt x="1614" y="825"/>
                </a:lnTo>
                <a:lnTo>
                  <a:pt x="1614" y="825"/>
                </a:lnTo>
                <a:lnTo>
                  <a:pt x="1614" y="818"/>
                </a:lnTo>
                <a:lnTo>
                  <a:pt x="1614" y="818"/>
                </a:lnTo>
                <a:lnTo>
                  <a:pt x="1614" y="811"/>
                </a:lnTo>
                <a:lnTo>
                  <a:pt x="1614" y="811"/>
                </a:lnTo>
                <a:lnTo>
                  <a:pt x="1614" y="797"/>
                </a:lnTo>
                <a:lnTo>
                  <a:pt x="1628" y="790"/>
                </a:lnTo>
                <a:lnTo>
                  <a:pt x="1614" y="790"/>
                </a:lnTo>
                <a:lnTo>
                  <a:pt x="1607" y="790"/>
                </a:lnTo>
                <a:lnTo>
                  <a:pt x="1600" y="790"/>
                </a:lnTo>
                <a:lnTo>
                  <a:pt x="1600" y="783"/>
                </a:lnTo>
                <a:lnTo>
                  <a:pt x="1593" y="783"/>
                </a:lnTo>
                <a:lnTo>
                  <a:pt x="1593" y="776"/>
                </a:lnTo>
                <a:lnTo>
                  <a:pt x="1586" y="776"/>
                </a:lnTo>
                <a:lnTo>
                  <a:pt x="1586" y="776"/>
                </a:lnTo>
                <a:lnTo>
                  <a:pt x="1586" y="769"/>
                </a:lnTo>
                <a:lnTo>
                  <a:pt x="1586" y="762"/>
                </a:lnTo>
                <a:lnTo>
                  <a:pt x="1586" y="769"/>
                </a:lnTo>
                <a:lnTo>
                  <a:pt x="1572" y="769"/>
                </a:lnTo>
                <a:lnTo>
                  <a:pt x="1565" y="762"/>
                </a:lnTo>
                <a:lnTo>
                  <a:pt x="1572" y="762"/>
                </a:lnTo>
                <a:lnTo>
                  <a:pt x="1572" y="755"/>
                </a:lnTo>
                <a:lnTo>
                  <a:pt x="1565" y="762"/>
                </a:lnTo>
                <a:lnTo>
                  <a:pt x="1558" y="755"/>
                </a:lnTo>
                <a:lnTo>
                  <a:pt x="1558" y="755"/>
                </a:lnTo>
                <a:lnTo>
                  <a:pt x="1558" y="755"/>
                </a:lnTo>
                <a:lnTo>
                  <a:pt x="1551" y="755"/>
                </a:lnTo>
                <a:lnTo>
                  <a:pt x="1551" y="755"/>
                </a:lnTo>
                <a:lnTo>
                  <a:pt x="1544" y="755"/>
                </a:lnTo>
                <a:lnTo>
                  <a:pt x="1544" y="755"/>
                </a:lnTo>
                <a:lnTo>
                  <a:pt x="1544" y="748"/>
                </a:lnTo>
                <a:lnTo>
                  <a:pt x="1551" y="748"/>
                </a:lnTo>
                <a:lnTo>
                  <a:pt x="1558" y="741"/>
                </a:lnTo>
                <a:lnTo>
                  <a:pt x="1551" y="748"/>
                </a:lnTo>
                <a:lnTo>
                  <a:pt x="1544" y="748"/>
                </a:lnTo>
                <a:lnTo>
                  <a:pt x="1544" y="741"/>
                </a:lnTo>
                <a:lnTo>
                  <a:pt x="1544" y="741"/>
                </a:lnTo>
                <a:lnTo>
                  <a:pt x="1537" y="734"/>
                </a:lnTo>
                <a:lnTo>
                  <a:pt x="1544" y="727"/>
                </a:lnTo>
                <a:lnTo>
                  <a:pt x="1537" y="734"/>
                </a:lnTo>
                <a:lnTo>
                  <a:pt x="1530" y="734"/>
                </a:lnTo>
                <a:lnTo>
                  <a:pt x="1530" y="727"/>
                </a:lnTo>
                <a:lnTo>
                  <a:pt x="1551" y="734"/>
                </a:lnTo>
                <a:lnTo>
                  <a:pt x="1530" y="720"/>
                </a:lnTo>
                <a:lnTo>
                  <a:pt x="1530" y="713"/>
                </a:lnTo>
                <a:lnTo>
                  <a:pt x="1544" y="713"/>
                </a:lnTo>
                <a:lnTo>
                  <a:pt x="1530" y="713"/>
                </a:lnTo>
                <a:lnTo>
                  <a:pt x="1530" y="713"/>
                </a:lnTo>
                <a:lnTo>
                  <a:pt x="1530" y="720"/>
                </a:lnTo>
                <a:lnTo>
                  <a:pt x="1523" y="713"/>
                </a:lnTo>
                <a:lnTo>
                  <a:pt x="1523" y="713"/>
                </a:lnTo>
                <a:lnTo>
                  <a:pt x="1523" y="713"/>
                </a:lnTo>
                <a:lnTo>
                  <a:pt x="1523" y="706"/>
                </a:lnTo>
                <a:lnTo>
                  <a:pt x="1523" y="706"/>
                </a:lnTo>
                <a:lnTo>
                  <a:pt x="1523" y="699"/>
                </a:lnTo>
                <a:lnTo>
                  <a:pt x="1516" y="713"/>
                </a:lnTo>
                <a:lnTo>
                  <a:pt x="1509" y="706"/>
                </a:lnTo>
                <a:lnTo>
                  <a:pt x="1509" y="699"/>
                </a:lnTo>
                <a:lnTo>
                  <a:pt x="1509" y="692"/>
                </a:lnTo>
                <a:lnTo>
                  <a:pt x="1509" y="692"/>
                </a:lnTo>
                <a:lnTo>
                  <a:pt x="1509" y="685"/>
                </a:lnTo>
                <a:lnTo>
                  <a:pt x="1509" y="678"/>
                </a:lnTo>
                <a:lnTo>
                  <a:pt x="1509" y="685"/>
                </a:lnTo>
                <a:lnTo>
                  <a:pt x="1509" y="706"/>
                </a:lnTo>
                <a:lnTo>
                  <a:pt x="1495" y="699"/>
                </a:lnTo>
                <a:lnTo>
                  <a:pt x="1488" y="699"/>
                </a:lnTo>
                <a:lnTo>
                  <a:pt x="1481" y="692"/>
                </a:lnTo>
                <a:lnTo>
                  <a:pt x="1474" y="685"/>
                </a:lnTo>
                <a:lnTo>
                  <a:pt x="1474" y="685"/>
                </a:lnTo>
                <a:lnTo>
                  <a:pt x="1474" y="671"/>
                </a:lnTo>
                <a:lnTo>
                  <a:pt x="1474" y="678"/>
                </a:lnTo>
                <a:lnTo>
                  <a:pt x="1467" y="678"/>
                </a:lnTo>
                <a:lnTo>
                  <a:pt x="1460" y="664"/>
                </a:lnTo>
                <a:lnTo>
                  <a:pt x="1453" y="650"/>
                </a:lnTo>
                <a:lnTo>
                  <a:pt x="1453" y="650"/>
                </a:lnTo>
                <a:lnTo>
                  <a:pt x="1446" y="643"/>
                </a:lnTo>
                <a:lnTo>
                  <a:pt x="1453" y="643"/>
                </a:lnTo>
                <a:lnTo>
                  <a:pt x="1453" y="650"/>
                </a:lnTo>
                <a:lnTo>
                  <a:pt x="1446" y="650"/>
                </a:lnTo>
                <a:lnTo>
                  <a:pt x="1453" y="657"/>
                </a:lnTo>
                <a:lnTo>
                  <a:pt x="1460" y="664"/>
                </a:lnTo>
                <a:lnTo>
                  <a:pt x="1453" y="657"/>
                </a:lnTo>
                <a:lnTo>
                  <a:pt x="1446" y="657"/>
                </a:lnTo>
                <a:lnTo>
                  <a:pt x="1453" y="664"/>
                </a:lnTo>
                <a:lnTo>
                  <a:pt x="1453" y="671"/>
                </a:lnTo>
                <a:lnTo>
                  <a:pt x="1467" y="685"/>
                </a:lnTo>
                <a:lnTo>
                  <a:pt x="1467" y="692"/>
                </a:lnTo>
                <a:lnTo>
                  <a:pt x="1474" y="699"/>
                </a:lnTo>
                <a:lnTo>
                  <a:pt x="1481" y="706"/>
                </a:lnTo>
                <a:lnTo>
                  <a:pt x="1467" y="713"/>
                </a:lnTo>
                <a:lnTo>
                  <a:pt x="1460" y="699"/>
                </a:lnTo>
                <a:lnTo>
                  <a:pt x="1460" y="706"/>
                </a:lnTo>
                <a:lnTo>
                  <a:pt x="1460" y="706"/>
                </a:lnTo>
                <a:lnTo>
                  <a:pt x="1453" y="706"/>
                </a:lnTo>
                <a:lnTo>
                  <a:pt x="1453" y="706"/>
                </a:lnTo>
                <a:lnTo>
                  <a:pt x="1446" y="706"/>
                </a:lnTo>
                <a:lnTo>
                  <a:pt x="1453" y="699"/>
                </a:lnTo>
                <a:lnTo>
                  <a:pt x="1446" y="699"/>
                </a:lnTo>
                <a:lnTo>
                  <a:pt x="1446" y="692"/>
                </a:lnTo>
                <a:lnTo>
                  <a:pt x="1439" y="685"/>
                </a:lnTo>
                <a:lnTo>
                  <a:pt x="1446" y="678"/>
                </a:lnTo>
                <a:lnTo>
                  <a:pt x="1439" y="678"/>
                </a:lnTo>
                <a:lnTo>
                  <a:pt x="1439" y="678"/>
                </a:lnTo>
                <a:lnTo>
                  <a:pt x="1439" y="678"/>
                </a:lnTo>
                <a:lnTo>
                  <a:pt x="1432" y="671"/>
                </a:lnTo>
                <a:lnTo>
                  <a:pt x="1432" y="678"/>
                </a:lnTo>
                <a:lnTo>
                  <a:pt x="1432" y="678"/>
                </a:lnTo>
                <a:lnTo>
                  <a:pt x="1432" y="678"/>
                </a:lnTo>
                <a:lnTo>
                  <a:pt x="1439" y="685"/>
                </a:lnTo>
                <a:lnTo>
                  <a:pt x="1432" y="692"/>
                </a:lnTo>
                <a:lnTo>
                  <a:pt x="1432" y="685"/>
                </a:lnTo>
                <a:lnTo>
                  <a:pt x="1432" y="685"/>
                </a:lnTo>
                <a:lnTo>
                  <a:pt x="1425" y="685"/>
                </a:lnTo>
                <a:lnTo>
                  <a:pt x="1425" y="678"/>
                </a:lnTo>
                <a:lnTo>
                  <a:pt x="1418" y="685"/>
                </a:lnTo>
                <a:lnTo>
                  <a:pt x="1418" y="678"/>
                </a:lnTo>
                <a:lnTo>
                  <a:pt x="1418" y="685"/>
                </a:lnTo>
                <a:lnTo>
                  <a:pt x="1418" y="685"/>
                </a:lnTo>
                <a:lnTo>
                  <a:pt x="1404" y="678"/>
                </a:lnTo>
                <a:lnTo>
                  <a:pt x="1411" y="685"/>
                </a:lnTo>
                <a:lnTo>
                  <a:pt x="1411" y="685"/>
                </a:lnTo>
                <a:lnTo>
                  <a:pt x="1404" y="692"/>
                </a:lnTo>
                <a:lnTo>
                  <a:pt x="1411" y="685"/>
                </a:lnTo>
                <a:lnTo>
                  <a:pt x="1425" y="685"/>
                </a:lnTo>
                <a:lnTo>
                  <a:pt x="1425" y="692"/>
                </a:lnTo>
                <a:lnTo>
                  <a:pt x="1418" y="685"/>
                </a:lnTo>
                <a:lnTo>
                  <a:pt x="1425" y="692"/>
                </a:lnTo>
                <a:lnTo>
                  <a:pt x="1432" y="699"/>
                </a:lnTo>
                <a:lnTo>
                  <a:pt x="1425" y="692"/>
                </a:lnTo>
                <a:lnTo>
                  <a:pt x="1432" y="692"/>
                </a:lnTo>
                <a:lnTo>
                  <a:pt x="1425" y="699"/>
                </a:lnTo>
                <a:lnTo>
                  <a:pt x="1432" y="699"/>
                </a:lnTo>
                <a:lnTo>
                  <a:pt x="1432" y="692"/>
                </a:lnTo>
                <a:lnTo>
                  <a:pt x="1439" y="699"/>
                </a:lnTo>
                <a:lnTo>
                  <a:pt x="1439" y="706"/>
                </a:lnTo>
                <a:lnTo>
                  <a:pt x="1446" y="699"/>
                </a:lnTo>
                <a:lnTo>
                  <a:pt x="1446" y="706"/>
                </a:lnTo>
                <a:lnTo>
                  <a:pt x="1446" y="713"/>
                </a:lnTo>
                <a:lnTo>
                  <a:pt x="1439" y="713"/>
                </a:lnTo>
                <a:lnTo>
                  <a:pt x="1439" y="713"/>
                </a:lnTo>
                <a:lnTo>
                  <a:pt x="1432" y="706"/>
                </a:lnTo>
                <a:lnTo>
                  <a:pt x="1432" y="713"/>
                </a:lnTo>
                <a:lnTo>
                  <a:pt x="1432" y="713"/>
                </a:lnTo>
                <a:lnTo>
                  <a:pt x="1432" y="713"/>
                </a:lnTo>
                <a:lnTo>
                  <a:pt x="1432" y="713"/>
                </a:lnTo>
                <a:lnTo>
                  <a:pt x="1439" y="720"/>
                </a:lnTo>
                <a:lnTo>
                  <a:pt x="1432" y="713"/>
                </a:lnTo>
                <a:lnTo>
                  <a:pt x="1425" y="720"/>
                </a:lnTo>
                <a:lnTo>
                  <a:pt x="1432" y="720"/>
                </a:lnTo>
                <a:lnTo>
                  <a:pt x="1432" y="727"/>
                </a:lnTo>
                <a:lnTo>
                  <a:pt x="1425" y="720"/>
                </a:lnTo>
                <a:lnTo>
                  <a:pt x="1425" y="720"/>
                </a:lnTo>
                <a:lnTo>
                  <a:pt x="1425" y="720"/>
                </a:lnTo>
                <a:lnTo>
                  <a:pt x="1418" y="713"/>
                </a:lnTo>
                <a:lnTo>
                  <a:pt x="1418" y="720"/>
                </a:lnTo>
                <a:lnTo>
                  <a:pt x="1418" y="713"/>
                </a:lnTo>
                <a:lnTo>
                  <a:pt x="1411" y="720"/>
                </a:lnTo>
                <a:lnTo>
                  <a:pt x="1397" y="706"/>
                </a:lnTo>
                <a:lnTo>
                  <a:pt x="1397" y="706"/>
                </a:lnTo>
                <a:lnTo>
                  <a:pt x="1390" y="706"/>
                </a:lnTo>
                <a:lnTo>
                  <a:pt x="1383" y="699"/>
                </a:lnTo>
                <a:lnTo>
                  <a:pt x="1383" y="692"/>
                </a:lnTo>
                <a:lnTo>
                  <a:pt x="1370" y="685"/>
                </a:lnTo>
                <a:lnTo>
                  <a:pt x="1356" y="685"/>
                </a:lnTo>
                <a:lnTo>
                  <a:pt x="1363" y="685"/>
                </a:lnTo>
                <a:lnTo>
                  <a:pt x="1363" y="678"/>
                </a:lnTo>
                <a:lnTo>
                  <a:pt x="1356" y="685"/>
                </a:lnTo>
                <a:lnTo>
                  <a:pt x="1335" y="678"/>
                </a:lnTo>
                <a:lnTo>
                  <a:pt x="1342" y="678"/>
                </a:lnTo>
                <a:lnTo>
                  <a:pt x="1335" y="678"/>
                </a:lnTo>
                <a:lnTo>
                  <a:pt x="1335" y="678"/>
                </a:lnTo>
                <a:lnTo>
                  <a:pt x="1314" y="671"/>
                </a:lnTo>
                <a:lnTo>
                  <a:pt x="1321" y="664"/>
                </a:lnTo>
                <a:lnTo>
                  <a:pt x="1321" y="657"/>
                </a:lnTo>
                <a:lnTo>
                  <a:pt x="1321" y="650"/>
                </a:lnTo>
                <a:lnTo>
                  <a:pt x="1321" y="643"/>
                </a:lnTo>
                <a:lnTo>
                  <a:pt x="1328" y="650"/>
                </a:lnTo>
                <a:lnTo>
                  <a:pt x="1328" y="657"/>
                </a:lnTo>
                <a:lnTo>
                  <a:pt x="1335" y="657"/>
                </a:lnTo>
                <a:lnTo>
                  <a:pt x="1328" y="664"/>
                </a:lnTo>
                <a:lnTo>
                  <a:pt x="1335" y="664"/>
                </a:lnTo>
                <a:lnTo>
                  <a:pt x="1335" y="664"/>
                </a:lnTo>
                <a:lnTo>
                  <a:pt x="1328" y="650"/>
                </a:lnTo>
                <a:lnTo>
                  <a:pt x="1342" y="650"/>
                </a:lnTo>
                <a:lnTo>
                  <a:pt x="1328" y="643"/>
                </a:lnTo>
                <a:lnTo>
                  <a:pt x="1321" y="636"/>
                </a:lnTo>
                <a:lnTo>
                  <a:pt x="1321" y="643"/>
                </a:lnTo>
                <a:lnTo>
                  <a:pt x="1314" y="650"/>
                </a:lnTo>
                <a:lnTo>
                  <a:pt x="1300" y="664"/>
                </a:lnTo>
                <a:lnTo>
                  <a:pt x="1279" y="664"/>
                </a:lnTo>
                <a:lnTo>
                  <a:pt x="1265" y="657"/>
                </a:lnTo>
                <a:lnTo>
                  <a:pt x="1265" y="650"/>
                </a:lnTo>
                <a:lnTo>
                  <a:pt x="1265" y="643"/>
                </a:lnTo>
                <a:lnTo>
                  <a:pt x="1265" y="643"/>
                </a:lnTo>
                <a:lnTo>
                  <a:pt x="1258" y="643"/>
                </a:lnTo>
                <a:lnTo>
                  <a:pt x="1265" y="650"/>
                </a:lnTo>
                <a:lnTo>
                  <a:pt x="1258" y="657"/>
                </a:lnTo>
                <a:lnTo>
                  <a:pt x="1223" y="650"/>
                </a:lnTo>
                <a:lnTo>
                  <a:pt x="1188" y="664"/>
                </a:lnTo>
                <a:lnTo>
                  <a:pt x="1181" y="664"/>
                </a:lnTo>
                <a:lnTo>
                  <a:pt x="1188" y="664"/>
                </a:lnTo>
                <a:lnTo>
                  <a:pt x="1181" y="657"/>
                </a:lnTo>
                <a:lnTo>
                  <a:pt x="1181" y="650"/>
                </a:lnTo>
                <a:lnTo>
                  <a:pt x="1167" y="657"/>
                </a:lnTo>
                <a:lnTo>
                  <a:pt x="1160" y="650"/>
                </a:lnTo>
                <a:lnTo>
                  <a:pt x="1153" y="650"/>
                </a:lnTo>
                <a:lnTo>
                  <a:pt x="1160" y="643"/>
                </a:lnTo>
                <a:lnTo>
                  <a:pt x="1160" y="636"/>
                </a:lnTo>
                <a:lnTo>
                  <a:pt x="1153" y="643"/>
                </a:lnTo>
                <a:lnTo>
                  <a:pt x="1160" y="629"/>
                </a:lnTo>
                <a:lnTo>
                  <a:pt x="1160" y="622"/>
                </a:lnTo>
                <a:lnTo>
                  <a:pt x="1160" y="629"/>
                </a:lnTo>
                <a:lnTo>
                  <a:pt x="1160" y="636"/>
                </a:lnTo>
                <a:lnTo>
                  <a:pt x="1146" y="650"/>
                </a:lnTo>
                <a:lnTo>
                  <a:pt x="1146" y="650"/>
                </a:lnTo>
                <a:lnTo>
                  <a:pt x="1132" y="643"/>
                </a:lnTo>
                <a:lnTo>
                  <a:pt x="1125" y="643"/>
                </a:lnTo>
                <a:lnTo>
                  <a:pt x="1132" y="629"/>
                </a:lnTo>
                <a:lnTo>
                  <a:pt x="1125" y="636"/>
                </a:lnTo>
                <a:lnTo>
                  <a:pt x="1125" y="629"/>
                </a:lnTo>
                <a:lnTo>
                  <a:pt x="1125" y="636"/>
                </a:lnTo>
                <a:lnTo>
                  <a:pt x="1125" y="629"/>
                </a:lnTo>
                <a:lnTo>
                  <a:pt x="1125" y="636"/>
                </a:lnTo>
                <a:lnTo>
                  <a:pt x="1125" y="629"/>
                </a:lnTo>
                <a:lnTo>
                  <a:pt x="1118" y="636"/>
                </a:lnTo>
                <a:lnTo>
                  <a:pt x="1118" y="629"/>
                </a:lnTo>
                <a:lnTo>
                  <a:pt x="1118" y="622"/>
                </a:lnTo>
                <a:lnTo>
                  <a:pt x="1111" y="629"/>
                </a:lnTo>
                <a:lnTo>
                  <a:pt x="1111" y="629"/>
                </a:lnTo>
                <a:lnTo>
                  <a:pt x="1111" y="636"/>
                </a:lnTo>
                <a:lnTo>
                  <a:pt x="1104" y="636"/>
                </a:lnTo>
                <a:lnTo>
                  <a:pt x="1104" y="629"/>
                </a:lnTo>
                <a:lnTo>
                  <a:pt x="1118" y="622"/>
                </a:lnTo>
                <a:lnTo>
                  <a:pt x="1111" y="622"/>
                </a:lnTo>
                <a:lnTo>
                  <a:pt x="1111" y="622"/>
                </a:lnTo>
                <a:lnTo>
                  <a:pt x="1104" y="629"/>
                </a:lnTo>
                <a:lnTo>
                  <a:pt x="1104" y="622"/>
                </a:lnTo>
                <a:lnTo>
                  <a:pt x="1097" y="615"/>
                </a:lnTo>
                <a:lnTo>
                  <a:pt x="1104" y="615"/>
                </a:lnTo>
                <a:lnTo>
                  <a:pt x="1097" y="615"/>
                </a:lnTo>
                <a:lnTo>
                  <a:pt x="1097" y="615"/>
                </a:lnTo>
                <a:lnTo>
                  <a:pt x="1104" y="615"/>
                </a:lnTo>
                <a:lnTo>
                  <a:pt x="1097" y="608"/>
                </a:lnTo>
                <a:lnTo>
                  <a:pt x="1111" y="608"/>
                </a:lnTo>
                <a:lnTo>
                  <a:pt x="1111" y="608"/>
                </a:lnTo>
                <a:lnTo>
                  <a:pt x="1104" y="608"/>
                </a:lnTo>
                <a:lnTo>
                  <a:pt x="1090" y="622"/>
                </a:lnTo>
                <a:lnTo>
                  <a:pt x="1090" y="622"/>
                </a:lnTo>
                <a:lnTo>
                  <a:pt x="1090" y="615"/>
                </a:lnTo>
                <a:lnTo>
                  <a:pt x="1090" y="615"/>
                </a:lnTo>
                <a:lnTo>
                  <a:pt x="1083" y="622"/>
                </a:lnTo>
                <a:lnTo>
                  <a:pt x="1083" y="615"/>
                </a:lnTo>
                <a:lnTo>
                  <a:pt x="1083" y="615"/>
                </a:lnTo>
                <a:lnTo>
                  <a:pt x="1083" y="622"/>
                </a:lnTo>
                <a:lnTo>
                  <a:pt x="1083" y="622"/>
                </a:lnTo>
                <a:lnTo>
                  <a:pt x="1076" y="622"/>
                </a:lnTo>
                <a:lnTo>
                  <a:pt x="1076" y="615"/>
                </a:lnTo>
                <a:lnTo>
                  <a:pt x="1076" y="622"/>
                </a:lnTo>
                <a:lnTo>
                  <a:pt x="1076" y="615"/>
                </a:lnTo>
                <a:lnTo>
                  <a:pt x="1076" y="622"/>
                </a:lnTo>
                <a:lnTo>
                  <a:pt x="1076" y="615"/>
                </a:lnTo>
                <a:lnTo>
                  <a:pt x="1076" y="608"/>
                </a:lnTo>
                <a:lnTo>
                  <a:pt x="1076" y="615"/>
                </a:lnTo>
                <a:lnTo>
                  <a:pt x="1069" y="615"/>
                </a:lnTo>
                <a:lnTo>
                  <a:pt x="1076" y="615"/>
                </a:lnTo>
                <a:lnTo>
                  <a:pt x="1076" y="629"/>
                </a:lnTo>
                <a:lnTo>
                  <a:pt x="1069" y="622"/>
                </a:lnTo>
                <a:lnTo>
                  <a:pt x="1069" y="622"/>
                </a:lnTo>
                <a:lnTo>
                  <a:pt x="1069" y="629"/>
                </a:lnTo>
                <a:lnTo>
                  <a:pt x="1069" y="629"/>
                </a:lnTo>
                <a:lnTo>
                  <a:pt x="1069" y="629"/>
                </a:lnTo>
                <a:lnTo>
                  <a:pt x="1062" y="622"/>
                </a:lnTo>
                <a:lnTo>
                  <a:pt x="1069" y="608"/>
                </a:lnTo>
                <a:lnTo>
                  <a:pt x="1069" y="608"/>
                </a:lnTo>
                <a:lnTo>
                  <a:pt x="1069" y="601"/>
                </a:lnTo>
                <a:lnTo>
                  <a:pt x="1062" y="615"/>
                </a:lnTo>
                <a:lnTo>
                  <a:pt x="1055" y="615"/>
                </a:lnTo>
                <a:lnTo>
                  <a:pt x="1048" y="615"/>
                </a:lnTo>
                <a:lnTo>
                  <a:pt x="1048" y="615"/>
                </a:lnTo>
                <a:lnTo>
                  <a:pt x="1048" y="622"/>
                </a:lnTo>
                <a:lnTo>
                  <a:pt x="1055" y="615"/>
                </a:lnTo>
                <a:lnTo>
                  <a:pt x="1055" y="622"/>
                </a:lnTo>
                <a:lnTo>
                  <a:pt x="1055" y="622"/>
                </a:lnTo>
                <a:lnTo>
                  <a:pt x="1055" y="622"/>
                </a:lnTo>
                <a:lnTo>
                  <a:pt x="1055" y="629"/>
                </a:lnTo>
                <a:lnTo>
                  <a:pt x="1048" y="629"/>
                </a:lnTo>
                <a:lnTo>
                  <a:pt x="1055" y="629"/>
                </a:lnTo>
                <a:lnTo>
                  <a:pt x="1041" y="636"/>
                </a:lnTo>
                <a:lnTo>
                  <a:pt x="1048" y="629"/>
                </a:lnTo>
                <a:lnTo>
                  <a:pt x="1041" y="636"/>
                </a:lnTo>
                <a:lnTo>
                  <a:pt x="1041" y="643"/>
                </a:lnTo>
                <a:lnTo>
                  <a:pt x="1055" y="636"/>
                </a:lnTo>
                <a:lnTo>
                  <a:pt x="1048" y="643"/>
                </a:lnTo>
                <a:lnTo>
                  <a:pt x="1055" y="636"/>
                </a:lnTo>
                <a:lnTo>
                  <a:pt x="1055" y="643"/>
                </a:lnTo>
                <a:lnTo>
                  <a:pt x="1055" y="650"/>
                </a:lnTo>
                <a:lnTo>
                  <a:pt x="1048" y="643"/>
                </a:lnTo>
                <a:lnTo>
                  <a:pt x="1048" y="650"/>
                </a:lnTo>
                <a:lnTo>
                  <a:pt x="1048" y="650"/>
                </a:lnTo>
                <a:lnTo>
                  <a:pt x="1048" y="650"/>
                </a:lnTo>
                <a:lnTo>
                  <a:pt x="1055" y="650"/>
                </a:lnTo>
                <a:lnTo>
                  <a:pt x="1055" y="650"/>
                </a:lnTo>
                <a:lnTo>
                  <a:pt x="1055" y="643"/>
                </a:lnTo>
                <a:lnTo>
                  <a:pt x="1062" y="650"/>
                </a:lnTo>
                <a:lnTo>
                  <a:pt x="1062" y="643"/>
                </a:lnTo>
                <a:lnTo>
                  <a:pt x="1069" y="650"/>
                </a:lnTo>
                <a:lnTo>
                  <a:pt x="1062" y="657"/>
                </a:lnTo>
                <a:lnTo>
                  <a:pt x="1062" y="657"/>
                </a:lnTo>
                <a:lnTo>
                  <a:pt x="1062" y="657"/>
                </a:lnTo>
                <a:lnTo>
                  <a:pt x="1055" y="657"/>
                </a:lnTo>
                <a:lnTo>
                  <a:pt x="1062" y="657"/>
                </a:lnTo>
                <a:lnTo>
                  <a:pt x="1055" y="664"/>
                </a:lnTo>
                <a:lnTo>
                  <a:pt x="1055" y="664"/>
                </a:lnTo>
                <a:lnTo>
                  <a:pt x="1055" y="664"/>
                </a:lnTo>
                <a:lnTo>
                  <a:pt x="1055" y="671"/>
                </a:lnTo>
                <a:lnTo>
                  <a:pt x="1062" y="664"/>
                </a:lnTo>
                <a:lnTo>
                  <a:pt x="1055" y="664"/>
                </a:lnTo>
                <a:lnTo>
                  <a:pt x="1062" y="671"/>
                </a:lnTo>
                <a:lnTo>
                  <a:pt x="1062" y="671"/>
                </a:lnTo>
                <a:lnTo>
                  <a:pt x="1062" y="664"/>
                </a:lnTo>
                <a:lnTo>
                  <a:pt x="1062" y="671"/>
                </a:lnTo>
                <a:lnTo>
                  <a:pt x="1055" y="671"/>
                </a:lnTo>
                <a:lnTo>
                  <a:pt x="1055" y="678"/>
                </a:lnTo>
                <a:lnTo>
                  <a:pt x="1055" y="685"/>
                </a:lnTo>
                <a:lnTo>
                  <a:pt x="1048" y="678"/>
                </a:lnTo>
                <a:lnTo>
                  <a:pt x="1048" y="685"/>
                </a:lnTo>
                <a:lnTo>
                  <a:pt x="1048" y="685"/>
                </a:lnTo>
                <a:lnTo>
                  <a:pt x="1048" y="685"/>
                </a:lnTo>
                <a:lnTo>
                  <a:pt x="1034" y="685"/>
                </a:lnTo>
                <a:lnTo>
                  <a:pt x="1034" y="685"/>
                </a:lnTo>
                <a:lnTo>
                  <a:pt x="1034" y="678"/>
                </a:lnTo>
                <a:lnTo>
                  <a:pt x="1034" y="678"/>
                </a:lnTo>
                <a:lnTo>
                  <a:pt x="1027" y="692"/>
                </a:lnTo>
                <a:lnTo>
                  <a:pt x="1027" y="678"/>
                </a:lnTo>
                <a:lnTo>
                  <a:pt x="1027" y="678"/>
                </a:lnTo>
                <a:lnTo>
                  <a:pt x="1027" y="685"/>
                </a:lnTo>
                <a:lnTo>
                  <a:pt x="1020" y="692"/>
                </a:lnTo>
                <a:lnTo>
                  <a:pt x="1020" y="699"/>
                </a:lnTo>
                <a:lnTo>
                  <a:pt x="1020" y="699"/>
                </a:lnTo>
                <a:lnTo>
                  <a:pt x="1020" y="692"/>
                </a:lnTo>
                <a:lnTo>
                  <a:pt x="1013" y="685"/>
                </a:lnTo>
                <a:lnTo>
                  <a:pt x="1013" y="692"/>
                </a:lnTo>
                <a:lnTo>
                  <a:pt x="1013" y="692"/>
                </a:lnTo>
                <a:lnTo>
                  <a:pt x="1013" y="699"/>
                </a:lnTo>
                <a:lnTo>
                  <a:pt x="1013" y="706"/>
                </a:lnTo>
                <a:lnTo>
                  <a:pt x="1006" y="699"/>
                </a:lnTo>
                <a:lnTo>
                  <a:pt x="1013" y="699"/>
                </a:lnTo>
                <a:lnTo>
                  <a:pt x="1006" y="706"/>
                </a:lnTo>
                <a:lnTo>
                  <a:pt x="1006" y="706"/>
                </a:lnTo>
                <a:lnTo>
                  <a:pt x="1006" y="699"/>
                </a:lnTo>
                <a:lnTo>
                  <a:pt x="1006" y="706"/>
                </a:lnTo>
                <a:lnTo>
                  <a:pt x="1006" y="706"/>
                </a:lnTo>
                <a:lnTo>
                  <a:pt x="1006" y="713"/>
                </a:lnTo>
                <a:lnTo>
                  <a:pt x="999" y="720"/>
                </a:lnTo>
                <a:lnTo>
                  <a:pt x="999" y="699"/>
                </a:lnTo>
                <a:lnTo>
                  <a:pt x="992" y="720"/>
                </a:lnTo>
                <a:lnTo>
                  <a:pt x="992" y="713"/>
                </a:lnTo>
                <a:lnTo>
                  <a:pt x="992" y="706"/>
                </a:lnTo>
                <a:lnTo>
                  <a:pt x="985" y="713"/>
                </a:lnTo>
                <a:lnTo>
                  <a:pt x="992" y="713"/>
                </a:lnTo>
                <a:lnTo>
                  <a:pt x="992" y="720"/>
                </a:lnTo>
                <a:lnTo>
                  <a:pt x="992" y="720"/>
                </a:lnTo>
                <a:lnTo>
                  <a:pt x="978" y="727"/>
                </a:lnTo>
                <a:lnTo>
                  <a:pt x="985" y="727"/>
                </a:lnTo>
                <a:lnTo>
                  <a:pt x="978" y="734"/>
                </a:lnTo>
                <a:lnTo>
                  <a:pt x="978" y="727"/>
                </a:lnTo>
                <a:lnTo>
                  <a:pt x="971" y="727"/>
                </a:lnTo>
                <a:lnTo>
                  <a:pt x="978" y="734"/>
                </a:lnTo>
                <a:lnTo>
                  <a:pt x="964" y="734"/>
                </a:lnTo>
                <a:lnTo>
                  <a:pt x="957" y="734"/>
                </a:lnTo>
                <a:lnTo>
                  <a:pt x="957" y="734"/>
                </a:lnTo>
                <a:lnTo>
                  <a:pt x="950" y="727"/>
                </a:lnTo>
                <a:lnTo>
                  <a:pt x="950" y="727"/>
                </a:lnTo>
                <a:lnTo>
                  <a:pt x="950" y="727"/>
                </a:lnTo>
                <a:lnTo>
                  <a:pt x="950" y="720"/>
                </a:lnTo>
                <a:lnTo>
                  <a:pt x="957" y="720"/>
                </a:lnTo>
                <a:lnTo>
                  <a:pt x="964" y="720"/>
                </a:lnTo>
                <a:lnTo>
                  <a:pt x="964" y="713"/>
                </a:lnTo>
                <a:lnTo>
                  <a:pt x="971" y="713"/>
                </a:lnTo>
                <a:lnTo>
                  <a:pt x="971" y="706"/>
                </a:lnTo>
                <a:lnTo>
                  <a:pt x="978" y="699"/>
                </a:lnTo>
                <a:lnTo>
                  <a:pt x="964" y="706"/>
                </a:lnTo>
                <a:lnTo>
                  <a:pt x="964" y="706"/>
                </a:lnTo>
                <a:lnTo>
                  <a:pt x="964" y="713"/>
                </a:lnTo>
                <a:lnTo>
                  <a:pt x="950" y="699"/>
                </a:lnTo>
                <a:lnTo>
                  <a:pt x="957" y="685"/>
                </a:lnTo>
                <a:lnTo>
                  <a:pt x="964" y="671"/>
                </a:lnTo>
                <a:lnTo>
                  <a:pt x="964" y="664"/>
                </a:lnTo>
                <a:lnTo>
                  <a:pt x="964" y="664"/>
                </a:lnTo>
                <a:lnTo>
                  <a:pt x="964" y="650"/>
                </a:lnTo>
                <a:lnTo>
                  <a:pt x="964" y="643"/>
                </a:lnTo>
                <a:lnTo>
                  <a:pt x="971" y="636"/>
                </a:lnTo>
                <a:lnTo>
                  <a:pt x="992" y="622"/>
                </a:lnTo>
                <a:lnTo>
                  <a:pt x="999" y="629"/>
                </a:lnTo>
                <a:lnTo>
                  <a:pt x="1006" y="622"/>
                </a:lnTo>
                <a:lnTo>
                  <a:pt x="1034" y="629"/>
                </a:lnTo>
                <a:lnTo>
                  <a:pt x="1027" y="622"/>
                </a:lnTo>
                <a:lnTo>
                  <a:pt x="1020" y="629"/>
                </a:lnTo>
                <a:lnTo>
                  <a:pt x="999" y="615"/>
                </a:lnTo>
                <a:lnTo>
                  <a:pt x="1013" y="601"/>
                </a:lnTo>
                <a:lnTo>
                  <a:pt x="1020" y="594"/>
                </a:lnTo>
                <a:lnTo>
                  <a:pt x="1013" y="594"/>
                </a:lnTo>
                <a:lnTo>
                  <a:pt x="1006" y="601"/>
                </a:lnTo>
                <a:lnTo>
                  <a:pt x="999" y="608"/>
                </a:lnTo>
                <a:lnTo>
                  <a:pt x="985" y="608"/>
                </a:lnTo>
                <a:lnTo>
                  <a:pt x="985" y="601"/>
                </a:lnTo>
                <a:lnTo>
                  <a:pt x="985" y="608"/>
                </a:lnTo>
                <a:lnTo>
                  <a:pt x="971" y="615"/>
                </a:lnTo>
                <a:lnTo>
                  <a:pt x="971" y="622"/>
                </a:lnTo>
                <a:lnTo>
                  <a:pt x="950" y="629"/>
                </a:lnTo>
                <a:lnTo>
                  <a:pt x="950" y="636"/>
                </a:lnTo>
                <a:lnTo>
                  <a:pt x="957" y="643"/>
                </a:lnTo>
                <a:lnTo>
                  <a:pt x="950" y="643"/>
                </a:lnTo>
                <a:lnTo>
                  <a:pt x="943" y="643"/>
                </a:lnTo>
                <a:lnTo>
                  <a:pt x="936" y="657"/>
                </a:lnTo>
                <a:lnTo>
                  <a:pt x="936" y="657"/>
                </a:lnTo>
                <a:lnTo>
                  <a:pt x="936" y="664"/>
                </a:lnTo>
                <a:lnTo>
                  <a:pt x="936" y="671"/>
                </a:lnTo>
                <a:lnTo>
                  <a:pt x="929" y="671"/>
                </a:lnTo>
                <a:lnTo>
                  <a:pt x="922" y="671"/>
                </a:lnTo>
                <a:lnTo>
                  <a:pt x="922" y="671"/>
                </a:lnTo>
                <a:lnTo>
                  <a:pt x="915" y="671"/>
                </a:lnTo>
                <a:lnTo>
                  <a:pt x="915" y="671"/>
                </a:lnTo>
                <a:lnTo>
                  <a:pt x="922" y="671"/>
                </a:lnTo>
                <a:lnTo>
                  <a:pt x="929" y="685"/>
                </a:lnTo>
                <a:lnTo>
                  <a:pt x="922" y="692"/>
                </a:lnTo>
                <a:lnTo>
                  <a:pt x="908" y="692"/>
                </a:lnTo>
                <a:lnTo>
                  <a:pt x="908" y="699"/>
                </a:lnTo>
                <a:lnTo>
                  <a:pt x="915" y="699"/>
                </a:lnTo>
                <a:lnTo>
                  <a:pt x="915" y="706"/>
                </a:lnTo>
                <a:lnTo>
                  <a:pt x="908" y="706"/>
                </a:lnTo>
                <a:lnTo>
                  <a:pt x="901" y="706"/>
                </a:lnTo>
                <a:lnTo>
                  <a:pt x="908" y="706"/>
                </a:lnTo>
                <a:lnTo>
                  <a:pt x="901" y="699"/>
                </a:lnTo>
                <a:lnTo>
                  <a:pt x="901" y="706"/>
                </a:lnTo>
                <a:lnTo>
                  <a:pt x="901" y="713"/>
                </a:lnTo>
                <a:lnTo>
                  <a:pt x="901" y="706"/>
                </a:lnTo>
                <a:lnTo>
                  <a:pt x="894" y="706"/>
                </a:lnTo>
                <a:lnTo>
                  <a:pt x="901" y="713"/>
                </a:lnTo>
                <a:lnTo>
                  <a:pt x="901" y="713"/>
                </a:lnTo>
                <a:lnTo>
                  <a:pt x="887" y="713"/>
                </a:lnTo>
                <a:lnTo>
                  <a:pt x="894" y="713"/>
                </a:lnTo>
                <a:lnTo>
                  <a:pt x="894" y="720"/>
                </a:lnTo>
                <a:lnTo>
                  <a:pt x="880" y="727"/>
                </a:lnTo>
                <a:lnTo>
                  <a:pt x="887" y="727"/>
                </a:lnTo>
                <a:lnTo>
                  <a:pt x="880" y="727"/>
                </a:lnTo>
                <a:lnTo>
                  <a:pt x="880" y="734"/>
                </a:lnTo>
                <a:lnTo>
                  <a:pt x="880" y="741"/>
                </a:lnTo>
                <a:lnTo>
                  <a:pt x="880" y="741"/>
                </a:lnTo>
                <a:lnTo>
                  <a:pt x="880" y="748"/>
                </a:lnTo>
                <a:lnTo>
                  <a:pt x="887" y="741"/>
                </a:lnTo>
                <a:lnTo>
                  <a:pt x="894" y="741"/>
                </a:lnTo>
                <a:lnTo>
                  <a:pt x="901" y="748"/>
                </a:lnTo>
                <a:lnTo>
                  <a:pt x="908" y="755"/>
                </a:lnTo>
                <a:lnTo>
                  <a:pt x="908" y="755"/>
                </a:lnTo>
                <a:lnTo>
                  <a:pt x="908" y="755"/>
                </a:lnTo>
                <a:lnTo>
                  <a:pt x="908" y="755"/>
                </a:lnTo>
                <a:lnTo>
                  <a:pt x="901" y="762"/>
                </a:lnTo>
                <a:lnTo>
                  <a:pt x="901" y="769"/>
                </a:lnTo>
                <a:lnTo>
                  <a:pt x="887" y="769"/>
                </a:lnTo>
                <a:lnTo>
                  <a:pt x="887" y="776"/>
                </a:lnTo>
                <a:lnTo>
                  <a:pt x="887" y="776"/>
                </a:lnTo>
                <a:lnTo>
                  <a:pt x="880" y="776"/>
                </a:lnTo>
                <a:lnTo>
                  <a:pt x="887" y="783"/>
                </a:lnTo>
                <a:lnTo>
                  <a:pt x="873" y="790"/>
                </a:lnTo>
                <a:lnTo>
                  <a:pt x="880" y="790"/>
                </a:lnTo>
                <a:lnTo>
                  <a:pt x="880" y="790"/>
                </a:lnTo>
                <a:lnTo>
                  <a:pt x="880" y="797"/>
                </a:lnTo>
                <a:lnTo>
                  <a:pt x="880" y="797"/>
                </a:lnTo>
                <a:lnTo>
                  <a:pt x="880" y="797"/>
                </a:lnTo>
                <a:lnTo>
                  <a:pt x="880" y="797"/>
                </a:lnTo>
                <a:lnTo>
                  <a:pt x="873" y="797"/>
                </a:lnTo>
                <a:lnTo>
                  <a:pt x="873" y="804"/>
                </a:lnTo>
                <a:lnTo>
                  <a:pt x="873" y="797"/>
                </a:lnTo>
                <a:lnTo>
                  <a:pt x="873" y="804"/>
                </a:lnTo>
                <a:lnTo>
                  <a:pt x="866" y="804"/>
                </a:lnTo>
                <a:lnTo>
                  <a:pt x="866" y="804"/>
                </a:lnTo>
                <a:lnTo>
                  <a:pt x="866" y="804"/>
                </a:lnTo>
                <a:lnTo>
                  <a:pt x="866" y="804"/>
                </a:lnTo>
                <a:lnTo>
                  <a:pt x="859" y="811"/>
                </a:lnTo>
                <a:lnTo>
                  <a:pt x="852" y="804"/>
                </a:lnTo>
                <a:lnTo>
                  <a:pt x="852" y="811"/>
                </a:lnTo>
                <a:lnTo>
                  <a:pt x="852" y="818"/>
                </a:lnTo>
                <a:lnTo>
                  <a:pt x="845" y="818"/>
                </a:lnTo>
                <a:lnTo>
                  <a:pt x="845" y="825"/>
                </a:lnTo>
                <a:lnTo>
                  <a:pt x="838" y="818"/>
                </a:lnTo>
                <a:lnTo>
                  <a:pt x="831" y="825"/>
                </a:lnTo>
                <a:lnTo>
                  <a:pt x="838" y="825"/>
                </a:lnTo>
                <a:lnTo>
                  <a:pt x="831" y="832"/>
                </a:lnTo>
                <a:lnTo>
                  <a:pt x="831" y="832"/>
                </a:lnTo>
                <a:lnTo>
                  <a:pt x="824" y="832"/>
                </a:lnTo>
                <a:lnTo>
                  <a:pt x="824" y="839"/>
                </a:lnTo>
                <a:lnTo>
                  <a:pt x="817" y="839"/>
                </a:lnTo>
                <a:lnTo>
                  <a:pt x="817" y="839"/>
                </a:lnTo>
                <a:lnTo>
                  <a:pt x="817" y="839"/>
                </a:lnTo>
                <a:lnTo>
                  <a:pt x="803" y="846"/>
                </a:lnTo>
                <a:lnTo>
                  <a:pt x="803" y="853"/>
                </a:lnTo>
                <a:lnTo>
                  <a:pt x="810" y="853"/>
                </a:lnTo>
                <a:lnTo>
                  <a:pt x="803" y="853"/>
                </a:lnTo>
                <a:lnTo>
                  <a:pt x="810" y="853"/>
                </a:lnTo>
                <a:lnTo>
                  <a:pt x="810" y="860"/>
                </a:lnTo>
                <a:lnTo>
                  <a:pt x="810" y="860"/>
                </a:lnTo>
                <a:lnTo>
                  <a:pt x="803" y="860"/>
                </a:lnTo>
                <a:lnTo>
                  <a:pt x="803" y="867"/>
                </a:lnTo>
                <a:lnTo>
                  <a:pt x="796" y="867"/>
                </a:lnTo>
                <a:lnTo>
                  <a:pt x="803" y="867"/>
                </a:lnTo>
                <a:lnTo>
                  <a:pt x="796" y="867"/>
                </a:lnTo>
                <a:lnTo>
                  <a:pt x="796" y="874"/>
                </a:lnTo>
                <a:lnTo>
                  <a:pt x="789" y="867"/>
                </a:lnTo>
                <a:lnTo>
                  <a:pt x="789" y="874"/>
                </a:lnTo>
                <a:lnTo>
                  <a:pt x="782" y="874"/>
                </a:lnTo>
                <a:lnTo>
                  <a:pt x="782" y="874"/>
                </a:lnTo>
                <a:lnTo>
                  <a:pt x="782" y="874"/>
                </a:lnTo>
                <a:lnTo>
                  <a:pt x="782" y="881"/>
                </a:lnTo>
                <a:lnTo>
                  <a:pt x="775" y="874"/>
                </a:lnTo>
                <a:lnTo>
                  <a:pt x="775" y="881"/>
                </a:lnTo>
                <a:lnTo>
                  <a:pt x="768" y="881"/>
                </a:lnTo>
                <a:lnTo>
                  <a:pt x="768" y="888"/>
                </a:lnTo>
                <a:lnTo>
                  <a:pt x="768" y="888"/>
                </a:lnTo>
                <a:lnTo>
                  <a:pt x="761" y="888"/>
                </a:lnTo>
                <a:lnTo>
                  <a:pt x="761" y="888"/>
                </a:lnTo>
                <a:lnTo>
                  <a:pt x="747" y="888"/>
                </a:lnTo>
                <a:lnTo>
                  <a:pt x="747" y="895"/>
                </a:lnTo>
                <a:lnTo>
                  <a:pt x="761" y="895"/>
                </a:lnTo>
                <a:lnTo>
                  <a:pt x="754" y="895"/>
                </a:lnTo>
                <a:lnTo>
                  <a:pt x="747" y="895"/>
                </a:lnTo>
                <a:lnTo>
                  <a:pt x="747" y="895"/>
                </a:lnTo>
                <a:lnTo>
                  <a:pt x="740" y="895"/>
                </a:lnTo>
                <a:lnTo>
                  <a:pt x="733" y="909"/>
                </a:lnTo>
                <a:lnTo>
                  <a:pt x="733" y="909"/>
                </a:lnTo>
                <a:lnTo>
                  <a:pt x="733" y="909"/>
                </a:lnTo>
                <a:lnTo>
                  <a:pt x="740" y="902"/>
                </a:lnTo>
                <a:lnTo>
                  <a:pt x="747" y="909"/>
                </a:lnTo>
                <a:lnTo>
                  <a:pt x="740" y="909"/>
                </a:lnTo>
                <a:lnTo>
                  <a:pt x="740" y="916"/>
                </a:lnTo>
                <a:lnTo>
                  <a:pt x="747" y="909"/>
                </a:lnTo>
                <a:lnTo>
                  <a:pt x="740" y="916"/>
                </a:lnTo>
                <a:lnTo>
                  <a:pt x="740" y="916"/>
                </a:lnTo>
                <a:lnTo>
                  <a:pt x="740" y="923"/>
                </a:lnTo>
                <a:lnTo>
                  <a:pt x="733" y="916"/>
                </a:lnTo>
                <a:lnTo>
                  <a:pt x="733" y="923"/>
                </a:lnTo>
                <a:lnTo>
                  <a:pt x="733" y="923"/>
                </a:lnTo>
                <a:lnTo>
                  <a:pt x="733" y="923"/>
                </a:lnTo>
                <a:lnTo>
                  <a:pt x="733" y="923"/>
                </a:lnTo>
                <a:lnTo>
                  <a:pt x="733" y="916"/>
                </a:lnTo>
                <a:lnTo>
                  <a:pt x="733" y="916"/>
                </a:lnTo>
                <a:lnTo>
                  <a:pt x="733" y="909"/>
                </a:lnTo>
                <a:lnTo>
                  <a:pt x="733" y="916"/>
                </a:lnTo>
                <a:lnTo>
                  <a:pt x="733" y="916"/>
                </a:lnTo>
                <a:lnTo>
                  <a:pt x="727" y="916"/>
                </a:lnTo>
                <a:lnTo>
                  <a:pt x="727" y="923"/>
                </a:lnTo>
                <a:lnTo>
                  <a:pt x="727" y="923"/>
                </a:lnTo>
                <a:lnTo>
                  <a:pt x="733" y="923"/>
                </a:lnTo>
                <a:lnTo>
                  <a:pt x="727" y="930"/>
                </a:lnTo>
                <a:lnTo>
                  <a:pt x="727" y="923"/>
                </a:lnTo>
                <a:lnTo>
                  <a:pt x="720" y="930"/>
                </a:lnTo>
                <a:lnTo>
                  <a:pt x="706" y="930"/>
                </a:lnTo>
                <a:lnTo>
                  <a:pt x="706" y="937"/>
                </a:lnTo>
                <a:lnTo>
                  <a:pt x="699" y="930"/>
                </a:lnTo>
                <a:lnTo>
                  <a:pt x="699" y="930"/>
                </a:lnTo>
                <a:lnTo>
                  <a:pt x="699" y="937"/>
                </a:lnTo>
                <a:lnTo>
                  <a:pt x="699" y="944"/>
                </a:lnTo>
                <a:lnTo>
                  <a:pt x="692" y="944"/>
                </a:lnTo>
                <a:lnTo>
                  <a:pt x="692" y="944"/>
                </a:lnTo>
                <a:lnTo>
                  <a:pt x="699" y="944"/>
                </a:lnTo>
                <a:lnTo>
                  <a:pt x="692" y="944"/>
                </a:lnTo>
                <a:lnTo>
                  <a:pt x="699" y="937"/>
                </a:lnTo>
                <a:lnTo>
                  <a:pt x="692" y="937"/>
                </a:lnTo>
                <a:lnTo>
                  <a:pt x="699" y="930"/>
                </a:lnTo>
                <a:lnTo>
                  <a:pt x="692" y="930"/>
                </a:lnTo>
                <a:lnTo>
                  <a:pt x="685" y="937"/>
                </a:lnTo>
                <a:lnTo>
                  <a:pt x="685" y="930"/>
                </a:lnTo>
                <a:lnTo>
                  <a:pt x="678" y="937"/>
                </a:lnTo>
                <a:lnTo>
                  <a:pt x="678" y="937"/>
                </a:lnTo>
                <a:lnTo>
                  <a:pt x="678" y="937"/>
                </a:lnTo>
                <a:lnTo>
                  <a:pt x="671" y="937"/>
                </a:lnTo>
                <a:lnTo>
                  <a:pt x="671" y="944"/>
                </a:lnTo>
                <a:lnTo>
                  <a:pt x="664" y="951"/>
                </a:lnTo>
                <a:lnTo>
                  <a:pt x="664" y="944"/>
                </a:lnTo>
                <a:lnTo>
                  <a:pt x="657" y="944"/>
                </a:lnTo>
                <a:lnTo>
                  <a:pt x="657" y="951"/>
                </a:lnTo>
                <a:lnTo>
                  <a:pt x="657" y="951"/>
                </a:lnTo>
                <a:lnTo>
                  <a:pt x="657" y="951"/>
                </a:lnTo>
                <a:lnTo>
                  <a:pt x="650" y="944"/>
                </a:lnTo>
                <a:lnTo>
                  <a:pt x="636" y="958"/>
                </a:lnTo>
                <a:lnTo>
                  <a:pt x="629" y="951"/>
                </a:lnTo>
                <a:lnTo>
                  <a:pt x="629" y="944"/>
                </a:lnTo>
                <a:lnTo>
                  <a:pt x="636" y="944"/>
                </a:lnTo>
                <a:lnTo>
                  <a:pt x="643" y="944"/>
                </a:lnTo>
                <a:lnTo>
                  <a:pt x="629" y="937"/>
                </a:lnTo>
                <a:lnTo>
                  <a:pt x="622" y="944"/>
                </a:lnTo>
                <a:lnTo>
                  <a:pt x="622" y="951"/>
                </a:lnTo>
                <a:lnTo>
                  <a:pt x="615" y="958"/>
                </a:lnTo>
                <a:lnTo>
                  <a:pt x="608" y="958"/>
                </a:lnTo>
                <a:lnTo>
                  <a:pt x="615" y="965"/>
                </a:lnTo>
                <a:lnTo>
                  <a:pt x="608" y="965"/>
                </a:lnTo>
                <a:lnTo>
                  <a:pt x="608" y="965"/>
                </a:lnTo>
                <a:lnTo>
                  <a:pt x="608" y="965"/>
                </a:lnTo>
                <a:lnTo>
                  <a:pt x="601" y="965"/>
                </a:lnTo>
                <a:lnTo>
                  <a:pt x="601" y="972"/>
                </a:lnTo>
                <a:lnTo>
                  <a:pt x="594" y="972"/>
                </a:lnTo>
                <a:lnTo>
                  <a:pt x="594" y="965"/>
                </a:lnTo>
                <a:lnTo>
                  <a:pt x="601" y="965"/>
                </a:lnTo>
                <a:lnTo>
                  <a:pt x="594" y="951"/>
                </a:lnTo>
                <a:lnTo>
                  <a:pt x="594" y="951"/>
                </a:lnTo>
                <a:lnTo>
                  <a:pt x="594" y="951"/>
                </a:lnTo>
                <a:lnTo>
                  <a:pt x="587" y="958"/>
                </a:lnTo>
                <a:lnTo>
                  <a:pt x="594" y="958"/>
                </a:lnTo>
                <a:lnTo>
                  <a:pt x="587" y="965"/>
                </a:lnTo>
                <a:lnTo>
                  <a:pt x="594" y="972"/>
                </a:lnTo>
                <a:lnTo>
                  <a:pt x="587" y="965"/>
                </a:lnTo>
                <a:lnTo>
                  <a:pt x="587" y="972"/>
                </a:lnTo>
                <a:lnTo>
                  <a:pt x="580" y="972"/>
                </a:lnTo>
                <a:lnTo>
                  <a:pt x="580" y="972"/>
                </a:lnTo>
                <a:lnTo>
                  <a:pt x="580" y="965"/>
                </a:lnTo>
                <a:lnTo>
                  <a:pt x="573" y="958"/>
                </a:lnTo>
                <a:lnTo>
                  <a:pt x="566" y="965"/>
                </a:lnTo>
                <a:lnTo>
                  <a:pt x="566" y="965"/>
                </a:lnTo>
                <a:lnTo>
                  <a:pt x="573" y="972"/>
                </a:lnTo>
                <a:lnTo>
                  <a:pt x="559" y="979"/>
                </a:lnTo>
                <a:lnTo>
                  <a:pt x="559" y="972"/>
                </a:lnTo>
                <a:lnTo>
                  <a:pt x="566" y="972"/>
                </a:lnTo>
                <a:lnTo>
                  <a:pt x="566" y="972"/>
                </a:lnTo>
                <a:lnTo>
                  <a:pt x="566" y="972"/>
                </a:lnTo>
                <a:lnTo>
                  <a:pt x="566" y="972"/>
                </a:lnTo>
                <a:lnTo>
                  <a:pt x="566" y="958"/>
                </a:lnTo>
                <a:lnTo>
                  <a:pt x="580" y="951"/>
                </a:lnTo>
                <a:lnTo>
                  <a:pt x="573" y="958"/>
                </a:lnTo>
                <a:lnTo>
                  <a:pt x="580" y="958"/>
                </a:lnTo>
                <a:lnTo>
                  <a:pt x="587" y="958"/>
                </a:lnTo>
                <a:lnTo>
                  <a:pt x="580" y="951"/>
                </a:lnTo>
                <a:lnTo>
                  <a:pt x="594" y="951"/>
                </a:lnTo>
                <a:lnTo>
                  <a:pt x="594" y="944"/>
                </a:lnTo>
                <a:lnTo>
                  <a:pt x="594" y="944"/>
                </a:lnTo>
                <a:lnTo>
                  <a:pt x="622" y="923"/>
                </a:lnTo>
                <a:lnTo>
                  <a:pt x="643" y="916"/>
                </a:lnTo>
                <a:lnTo>
                  <a:pt x="636" y="916"/>
                </a:lnTo>
                <a:lnTo>
                  <a:pt x="643" y="916"/>
                </a:lnTo>
                <a:lnTo>
                  <a:pt x="657" y="916"/>
                </a:lnTo>
                <a:lnTo>
                  <a:pt x="657" y="923"/>
                </a:lnTo>
                <a:lnTo>
                  <a:pt x="650" y="923"/>
                </a:lnTo>
                <a:lnTo>
                  <a:pt x="650" y="923"/>
                </a:lnTo>
                <a:lnTo>
                  <a:pt x="650" y="930"/>
                </a:lnTo>
                <a:lnTo>
                  <a:pt x="657" y="937"/>
                </a:lnTo>
                <a:lnTo>
                  <a:pt x="664" y="937"/>
                </a:lnTo>
                <a:lnTo>
                  <a:pt x="657" y="930"/>
                </a:lnTo>
                <a:lnTo>
                  <a:pt x="657" y="923"/>
                </a:lnTo>
                <a:lnTo>
                  <a:pt x="664" y="930"/>
                </a:lnTo>
                <a:lnTo>
                  <a:pt x="671" y="930"/>
                </a:lnTo>
                <a:lnTo>
                  <a:pt x="678" y="930"/>
                </a:lnTo>
                <a:lnTo>
                  <a:pt x="671" y="930"/>
                </a:lnTo>
                <a:lnTo>
                  <a:pt x="678" y="930"/>
                </a:lnTo>
                <a:lnTo>
                  <a:pt x="664" y="923"/>
                </a:lnTo>
                <a:lnTo>
                  <a:pt x="671" y="902"/>
                </a:lnTo>
                <a:lnTo>
                  <a:pt x="692" y="888"/>
                </a:lnTo>
                <a:lnTo>
                  <a:pt x="713" y="881"/>
                </a:lnTo>
                <a:lnTo>
                  <a:pt x="713" y="881"/>
                </a:lnTo>
                <a:lnTo>
                  <a:pt x="713" y="881"/>
                </a:lnTo>
                <a:lnTo>
                  <a:pt x="727" y="867"/>
                </a:lnTo>
                <a:lnTo>
                  <a:pt x="720" y="874"/>
                </a:lnTo>
                <a:lnTo>
                  <a:pt x="727" y="874"/>
                </a:lnTo>
                <a:lnTo>
                  <a:pt x="727" y="874"/>
                </a:lnTo>
                <a:lnTo>
                  <a:pt x="733" y="881"/>
                </a:lnTo>
                <a:lnTo>
                  <a:pt x="733" y="867"/>
                </a:lnTo>
                <a:lnTo>
                  <a:pt x="733" y="860"/>
                </a:lnTo>
                <a:lnTo>
                  <a:pt x="747" y="846"/>
                </a:lnTo>
                <a:lnTo>
                  <a:pt x="754" y="846"/>
                </a:lnTo>
                <a:lnTo>
                  <a:pt x="761" y="832"/>
                </a:lnTo>
                <a:lnTo>
                  <a:pt x="768" y="832"/>
                </a:lnTo>
                <a:lnTo>
                  <a:pt x="768" y="839"/>
                </a:lnTo>
                <a:lnTo>
                  <a:pt x="775" y="839"/>
                </a:lnTo>
                <a:lnTo>
                  <a:pt x="775" y="832"/>
                </a:lnTo>
                <a:lnTo>
                  <a:pt x="775" y="832"/>
                </a:lnTo>
                <a:lnTo>
                  <a:pt x="775" y="839"/>
                </a:lnTo>
                <a:lnTo>
                  <a:pt x="768" y="839"/>
                </a:lnTo>
                <a:lnTo>
                  <a:pt x="768" y="825"/>
                </a:lnTo>
                <a:lnTo>
                  <a:pt x="768" y="825"/>
                </a:lnTo>
                <a:lnTo>
                  <a:pt x="768" y="797"/>
                </a:lnTo>
                <a:lnTo>
                  <a:pt x="782" y="790"/>
                </a:lnTo>
                <a:lnTo>
                  <a:pt x="789" y="797"/>
                </a:lnTo>
                <a:lnTo>
                  <a:pt x="782" y="790"/>
                </a:lnTo>
                <a:lnTo>
                  <a:pt x="775" y="790"/>
                </a:lnTo>
                <a:lnTo>
                  <a:pt x="775" y="790"/>
                </a:lnTo>
                <a:lnTo>
                  <a:pt x="775" y="783"/>
                </a:lnTo>
                <a:lnTo>
                  <a:pt x="782" y="769"/>
                </a:lnTo>
                <a:lnTo>
                  <a:pt x="796" y="762"/>
                </a:lnTo>
                <a:lnTo>
                  <a:pt x="789" y="762"/>
                </a:lnTo>
                <a:lnTo>
                  <a:pt x="796" y="755"/>
                </a:lnTo>
                <a:lnTo>
                  <a:pt x="796" y="748"/>
                </a:lnTo>
                <a:lnTo>
                  <a:pt x="803" y="734"/>
                </a:lnTo>
                <a:lnTo>
                  <a:pt x="796" y="741"/>
                </a:lnTo>
                <a:lnTo>
                  <a:pt x="796" y="748"/>
                </a:lnTo>
                <a:lnTo>
                  <a:pt x="789" y="755"/>
                </a:lnTo>
                <a:lnTo>
                  <a:pt x="754" y="769"/>
                </a:lnTo>
                <a:lnTo>
                  <a:pt x="754" y="762"/>
                </a:lnTo>
                <a:lnTo>
                  <a:pt x="747" y="762"/>
                </a:lnTo>
                <a:lnTo>
                  <a:pt x="747" y="755"/>
                </a:lnTo>
                <a:lnTo>
                  <a:pt x="747" y="748"/>
                </a:lnTo>
                <a:lnTo>
                  <a:pt x="747" y="748"/>
                </a:lnTo>
                <a:lnTo>
                  <a:pt x="747" y="741"/>
                </a:lnTo>
                <a:lnTo>
                  <a:pt x="754" y="741"/>
                </a:lnTo>
                <a:lnTo>
                  <a:pt x="761" y="755"/>
                </a:lnTo>
                <a:lnTo>
                  <a:pt x="761" y="748"/>
                </a:lnTo>
                <a:lnTo>
                  <a:pt x="761" y="741"/>
                </a:lnTo>
                <a:lnTo>
                  <a:pt x="747" y="741"/>
                </a:lnTo>
                <a:lnTo>
                  <a:pt x="747" y="734"/>
                </a:lnTo>
                <a:lnTo>
                  <a:pt x="747" y="741"/>
                </a:lnTo>
                <a:lnTo>
                  <a:pt x="740" y="748"/>
                </a:lnTo>
                <a:lnTo>
                  <a:pt x="740" y="748"/>
                </a:lnTo>
                <a:lnTo>
                  <a:pt x="740" y="741"/>
                </a:lnTo>
                <a:lnTo>
                  <a:pt x="740" y="741"/>
                </a:lnTo>
                <a:lnTo>
                  <a:pt x="740" y="748"/>
                </a:lnTo>
                <a:lnTo>
                  <a:pt x="740" y="755"/>
                </a:lnTo>
                <a:lnTo>
                  <a:pt x="733" y="755"/>
                </a:lnTo>
                <a:lnTo>
                  <a:pt x="733" y="755"/>
                </a:lnTo>
                <a:lnTo>
                  <a:pt x="733" y="755"/>
                </a:lnTo>
                <a:lnTo>
                  <a:pt x="733" y="755"/>
                </a:lnTo>
                <a:lnTo>
                  <a:pt x="740" y="776"/>
                </a:lnTo>
                <a:lnTo>
                  <a:pt x="733" y="776"/>
                </a:lnTo>
                <a:lnTo>
                  <a:pt x="727" y="776"/>
                </a:lnTo>
                <a:lnTo>
                  <a:pt x="720" y="755"/>
                </a:lnTo>
                <a:lnTo>
                  <a:pt x="713" y="748"/>
                </a:lnTo>
                <a:lnTo>
                  <a:pt x="713" y="741"/>
                </a:lnTo>
                <a:lnTo>
                  <a:pt x="706" y="741"/>
                </a:lnTo>
                <a:lnTo>
                  <a:pt x="706" y="748"/>
                </a:lnTo>
                <a:lnTo>
                  <a:pt x="706" y="755"/>
                </a:lnTo>
                <a:lnTo>
                  <a:pt x="699" y="748"/>
                </a:lnTo>
                <a:lnTo>
                  <a:pt x="692" y="748"/>
                </a:lnTo>
                <a:lnTo>
                  <a:pt x="692" y="741"/>
                </a:lnTo>
                <a:lnTo>
                  <a:pt x="692" y="741"/>
                </a:lnTo>
                <a:lnTo>
                  <a:pt x="692" y="734"/>
                </a:lnTo>
                <a:lnTo>
                  <a:pt x="678" y="748"/>
                </a:lnTo>
                <a:lnTo>
                  <a:pt x="671" y="741"/>
                </a:lnTo>
                <a:lnTo>
                  <a:pt x="657" y="748"/>
                </a:lnTo>
                <a:lnTo>
                  <a:pt x="664" y="748"/>
                </a:lnTo>
                <a:lnTo>
                  <a:pt x="657" y="748"/>
                </a:lnTo>
                <a:lnTo>
                  <a:pt x="657" y="755"/>
                </a:lnTo>
                <a:lnTo>
                  <a:pt x="657" y="755"/>
                </a:lnTo>
                <a:lnTo>
                  <a:pt x="643" y="762"/>
                </a:lnTo>
                <a:lnTo>
                  <a:pt x="643" y="755"/>
                </a:lnTo>
                <a:lnTo>
                  <a:pt x="643" y="755"/>
                </a:lnTo>
                <a:lnTo>
                  <a:pt x="643" y="755"/>
                </a:lnTo>
                <a:lnTo>
                  <a:pt x="629" y="755"/>
                </a:lnTo>
                <a:lnTo>
                  <a:pt x="643" y="755"/>
                </a:lnTo>
                <a:lnTo>
                  <a:pt x="650" y="748"/>
                </a:lnTo>
                <a:lnTo>
                  <a:pt x="643" y="748"/>
                </a:lnTo>
                <a:lnTo>
                  <a:pt x="643" y="734"/>
                </a:lnTo>
                <a:lnTo>
                  <a:pt x="643" y="734"/>
                </a:lnTo>
                <a:lnTo>
                  <a:pt x="657" y="727"/>
                </a:lnTo>
                <a:lnTo>
                  <a:pt x="643" y="727"/>
                </a:lnTo>
                <a:lnTo>
                  <a:pt x="643" y="727"/>
                </a:lnTo>
                <a:lnTo>
                  <a:pt x="643" y="727"/>
                </a:lnTo>
                <a:lnTo>
                  <a:pt x="643" y="713"/>
                </a:lnTo>
                <a:lnTo>
                  <a:pt x="643" y="713"/>
                </a:lnTo>
                <a:lnTo>
                  <a:pt x="643" y="720"/>
                </a:lnTo>
                <a:lnTo>
                  <a:pt x="643" y="713"/>
                </a:lnTo>
                <a:lnTo>
                  <a:pt x="650" y="706"/>
                </a:lnTo>
                <a:lnTo>
                  <a:pt x="643" y="671"/>
                </a:lnTo>
                <a:lnTo>
                  <a:pt x="643" y="664"/>
                </a:lnTo>
                <a:lnTo>
                  <a:pt x="643" y="657"/>
                </a:lnTo>
                <a:lnTo>
                  <a:pt x="643" y="657"/>
                </a:lnTo>
                <a:lnTo>
                  <a:pt x="643" y="657"/>
                </a:lnTo>
                <a:lnTo>
                  <a:pt x="643" y="664"/>
                </a:lnTo>
                <a:lnTo>
                  <a:pt x="636" y="664"/>
                </a:lnTo>
                <a:lnTo>
                  <a:pt x="636" y="657"/>
                </a:lnTo>
                <a:lnTo>
                  <a:pt x="636" y="650"/>
                </a:lnTo>
                <a:lnTo>
                  <a:pt x="643" y="643"/>
                </a:lnTo>
                <a:lnTo>
                  <a:pt x="643" y="636"/>
                </a:lnTo>
                <a:lnTo>
                  <a:pt x="657" y="629"/>
                </a:lnTo>
                <a:lnTo>
                  <a:pt x="650" y="636"/>
                </a:lnTo>
                <a:lnTo>
                  <a:pt x="650" y="629"/>
                </a:lnTo>
                <a:lnTo>
                  <a:pt x="650" y="636"/>
                </a:lnTo>
                <a:lnTo>
                  <a:pt x="643" y="636"/>
                </a:lnTo>
                <a:lnTo>
                  <a:pt x="636" y="643"/>
                </a:lnTo>
                <a:lnTo>
                  <a:pt x="636" y="650"/>
                </a:lnTo>
                <a:lnTo>
                  <a:pt x="629" y="650"/>
                </a:lnTo>
                <a:lnTo>
                  <a:pt x="629" y="657"/>
                </a:lnTo>
                <a:lnTo>
                  <a:pt x="629" y="657"/>
                </a:lnTo>
                <a:lnTo>
                  <a:pt x="636" y="657"/>
                </a:lnTo>
                <a:lnTo>
                  <a:pt x="629" y="671"/>
                </a:lnTo>
                <a:lnTo>
                  <a:pt x="622" y="671"/>
                </a:lnTo>
                <a:lnTo>
                  <a:pt x="622" y="671"/>
                </a:lnTo>
                <a:lnTo>
                  <a:pt x="608" y="678"/>
                </a:lnTo>
                <a:lnTo>
                  <a:pt x="580" y="671"/>
                </a:lnTo>
                <a:lnTo>
                  <a:pt x="580" y="664"/>
                </a:lnTo>
                <a:lnTo>
                  <a:pt x="587" y="664"/>
                </a:lnTo>
                <a:lnTo>
                  <a:pt x="573" y="657"/>
                </a:lnTo>
                <a:lnTo>
                  <a:pt x="573" y="643"/>
                </a:lnTo>
                <a:lnTo>
                  <a:pt x="573" y="643"/>
                </a:lnTo>
                <a:lnTo>
                  <a:pt x="566" y="643"/>
                </a:lnTo>
                <a:lnTo>
                  <a:pt x="559" y="636"/>
                </a:lnTo>
                <a:lnTo>
                  <a:pt x="559" y="629"/>
                </a:lnTo>
                <a:lnTo>
                  <a:pt x="559" y="629"/>
                </a:lnTo>
                <a:lnTo>
                  <a:pt x="566" y="629"/>
                </a:lnTo>
                <a:lnTo>
                  <a:pt x="552" y="629"/>
                </a:lnTo>
                <a:lnTo>
                  <a:pt x="552" y="622"/>
                </a:lnTo>
                <a:lnTo>
                  <a:pt x="566" y="615"/>
                </a:lnTo>
                <a:lnTo>
                  <a:pt x="566" y="615"/>
                </a:lnTo>
                <a:lnTo>
                  <a:pt x="573" y="608"/>
                </a:lnTo>
                <a:lnTo>
                  <a:pt x="566" y="608"/>
                </a:lnTo>
                <a:lnTo>
                  <a:pt x="573" y="608"/>
                </a:lnTo>
                <a:lnTo>
                  <a:pt x="580" y="608"/>
                </a:lnTo>
                <a:lnTo>
                  <a:pt x="573" y="608"/>
                </a:lnTo>
                <a:lnTo>
                  <a:pt x="573" y="615"/>
                </a:lnTo>
                <a:lnTo>
                  <a:pt x="587" y="615"/>
                </a:lnTo>
                <a:lnTo>
                  <a:pt x="587" y="622"/>
                </a:lnTo>
                <a:lnTo>
                  <a:pt x="580" y="629"/>
                </a:lnTo>
                <a:lnTo>
                  <a:pt x="594" y="615"/>
                </a:lnTo>
                <a:lnTo>
                  <a:pt x="601" y="622"/>
                </a:lnTo>
                <a:lnTo>
                  <a:pt x="601" y="629"/>
                </a:lnTo>
                <a:lnTo>
                  <a:pt x="608" y="629"/>
                </a:lnTo>
                <a:lnTo>
                  <a:pt x="608" y="622"/>
                </a:lnTo>
                <a:lnTo>
                  <a:pt x="608" y="622"/>
                </a:lnTo>
                <a:lnTo>
                  <a:pt x="594" y="615"/>
                </a:lnTo>
                <a:lnTo>
                  <a:pt x="608" y="615"/>
                </a:lnTo>
                <a:lnTo>
                  <a:pt x="601" y="608"/>
                </a:lnTo>
                <a:lnTo>
                  <a:pt x="608" y="608"/>
                </a:lnTo>
                <a:lnTo>
                  <a:pt x="594" y="615"/>
                </a:lnTo>
                <a:lnTo>
                  <a:pt x="580" y="608"/>
                </a:lnTo>
                <a:lnTo>
                  <a:pt x="580" y="608"/>
                </a:lnTo>
                <a:lnTo>
                  <a:pt x="566" y="601"/>
                </a:lnTo>
                <a:lnTo>
                  <a:pt x="566" y="608"/>
                </a:lnTo>
                <a:lnTo>
                  <a:pt x="566" y="601"/>
                </a:lnTo>
                <a:lnTo>
                  <a:pt x="559" y="601"/>
                </a:lnTo>
                <a:lnTo>
                  <a:pt x="573" y="594"/>
                </a:lnTo>
                <a:lnTo>
                  <a:pt x="566" y="594"/>
                </a:lnTo>
                <a:lnTo>
                  <a:pt x="566" y="594"/>
                </a:lnTo>
                <a:lnTo>
                  <a:pt x="566" y="594"/>
                </a:lnTo>
                <a:lnTo>
                  <a:pt x="566" y="587"/>
                </a:lnTo>
                <a:lnTo>
                  <a:pt x="566" y="587"/>
                </a:lnTo>
                <a:lnTo>
                  <a:pt x="566" y="587"/>
                </a:lnTo>
                <a:lnTo>
                  <a:pt x="566" y="587"/>
                </a:lnTo>
                <a:lnTo>
                  <a:pt x="559" y="587"/>
                </a:lnTo>
                <a:lnTo>
                  <a:pt x="566" y="580"/>
                </a:lnTo>
                <a:lnTo>
                  <a:pt x="566" y="580"/>
                </a:lnTo>
                <a:lnTo>
                  <a:pt x="566" y="580"/>
                </a:lnTo>
                <a:lnTo>
                  <a:pt x="566" y="580"/>
                </a:lnTo>
                <a:lnTo>
                  <a:pt x="566" y="573"/>
                </a:lnTo>
                <a:lnTo>
                  <a:pt x="580" y="573"/>
                </a:lnTo>
                <a:lnTo>
                  <a:pt x="580" y="566"/>
                </a:lnTo>
                <a:lnTo>
                  <a:pt x="566" y="573"/>
                </a:lnTo>
                <a:lnTo>
                  <a:pt x="566" y="580"/>
                </a:lnTo>
                <a:lnTo>
                  <a:pt x="566" y="580"/>
                </a:lnTo>
                <a:lnTo>
                  <a:pt x="559" y="587"/>
                </a:lnTo>
                <a:lnTo>
                  <a:pt x="559" y="587"/>
                </a:lnTo>
                <a:lnTo>
                  <a:pt x="559" y="594"/>
                </a:lnTo>
                <a:lnTo>
                  <a:pt x="552" y="587"/>
                </a:lnTo>
                <a:lnTo>
                  <a:pt x="552" y="580"/>
                </a:lnTo>
                <a:lnTo>
                  <a:pt x="552" y="580"/>
                </a:lnTo>
                <a:lnTo>
                  <a:pt x="545" y="573"/>
                </a:lnTo>
                <a:lnTo>
                  <a:pt x="545" y="573"/>
                </a:lnTo>
                <a:lnTo>
                  <a:pt x="552" y="566"/>
                </a:lnTo>
                <a:lnTo>
                  <a:pt x="552" y="566"/>
                </a:lnTo>
                <a:lnTo>
                  <a:pt x="545" y="559"/>
                </a:lnTo>
                <a:lnTo>
                  <a:pt x="538" y="566"/>
                </a:lnTo>
                <a:lnTo>
                  <a:pt x="538" y="559"/>
                </a:lnTo>
                <a:lnTo>
                  <a:pt x="545" y="552"/>
                </a:lnTo>
                <a:lnTo>
                  <a:pt x="545" y="559"/>
                </a:lnTo>
                <a:lnTo>
                  <a:pt x="552" y="552"/>
                </a:lnTo>
                <a:lnTo>
                  <a:pt x="545" y="552"/>
                </a:lnTo>
                <a:lnTo>
                  <a:pt x="545" y="545"/>
                </a:lnTo>
                <a:lnTo>
                  <a:pt x="559" y="545"/>
                </a:lnTo>
                <a:lnTo>
                  <a:pt x="559" y="538"/>
                </a:lnTo>
                <a:lnTo>
                  <a:pt x="559" y="531"/>
                </a:lnTo>
                <a:lnTo>
                  <a:pt x="580" y="511"/>
                </a:lnTo>
                <a:lnTo>
                  <a:pt x="587" y="511"/>
                </a:lnTo>
                <a:lnTo>
                  <a:pt x="587" y="511"/>
                </a:lnTo>
                <a:lnTo>
                  <a:pt x="594" y="518"/>
                </a:lnTo>
                <a:lnTo>
                  <a:pt x="587" y="518"/>
                </a:lnTo>
                <a:lnTo>
                  <a:pt x="594" y="518"/>
                </a:lnTo>
                <a:lnTo>
                  <a:pt x="594" y="518"/>
                </a:lnTo>
                <a:lnTo>
                  <a:pt x="594" y="511"/>
                </a:lnTo>
                <a:lnTo>
                  <a:pt x="587" y="511"/>
                </a:lnTo>
                <a:lnTo>
                  <a:pt x="587" y="511"/>
                </a:lnTo>
                <a:lnTo>
                  <a:pt x="587" y="511"/>
                </a:lnTo>
                <a:lnTo>
                  <a:pt x="601" y="497"/>
                </a:lnTo>
                <a:lnTo>
                  <a:pt x="587" y="504"/>
                </a:lnTo>
                <a:lnTo>
                  <a:pt x="587" y="497"/>
                </a:lnTo>
                <a:lnTo>
                  <a:pt x="594" y="497"/>
                </a:lnTo>
                <a:lnTo>
                  <a:pt x="587" y="490"/>
                </a:lnTo>
                <a:lnTo>
                  <a:pt x="594" y="483"/>
                </a:lnTo>
                <a:lnTo>
                  <a:pt x="608" y="483"/>
                </a:lnTo>
                <a:lnTo>
                  <a:pt x="601" y="476"/>
                </a:lnTo>
                <a:lnTo>
                  <a:pt x="608" y="469"/>
                </a:lnTo>
                <a:lnTo>
                  <a:pt x="615" y="469"/>
                </a:lnTo>
                <a:lnTo>
                  <a:pt x="622" y="476"/>
                </a:lnTo>
                <a:lnTo>
                  <a:pt x="629" y="476"/>
                </a:lnTo>
                <a:lnTo>
                  <a:pt x="622" y="483"/>
                </a:lnTo>
                <a:lnTo>
                  <a:pt x="629" y="483"/>
                </a:lnTo>
                <a:lnTo>
                  <a:pt x="622" y="490"/>
                </a:lnTo>
                <a:lnTo>
                  <a:pt x="629" y="483"/>
                </a:lnTo>
                <a:lnTo>
                  <a:pt x="629" y="490"/>
                </a:lnTo>
                <a:lnTo>
                  <a:pt x="643" y="483"/>
                </a:lnTo>
                <a:lnTo>
                  <a:pt x="657" y="476"/>
                </a:lnTo>
                <a:lnTo>
                  <a:pt x="664" y="462"/>
                </a:lnTo>
                <a:lnTo>
                  <a:pt x="664" y="462"/>
                </a:lnTo>
                <a:lnTo>
                  <a:pt x="671" y="462"/>
                </a:lnTo>
                <a:lnTo>
                  <a:pt x="671" y="469"/>
                </a:lnTo>
                <a:lnTo>
                  <a:pt x="692" y="462"/>
                </a:lnTo>
                <a:lnTo>
                  <a:pt x="706" y="455"/>
                </a:lnTo>
                <a:lnTo>
                  <a:pt x="706" y="448"/>
                </a:lnTo>
                <a:lnTo>
                  <a:pt x="706" y="434"/>
                </a:lnTo>
                <a:lnTo>
                  <a:pt x="706" y="420"/>
                </a:lnTo>
                <a:lnTo>
                  <a:pt x="699" y="413"/>
                </a:lnTo>
                <a:lnTo>
                  <a:pt x="699" y="413"/>
                </a:lnTo>
                <a:lnTo>
                  <a:pt x="692" y="413"/>
                </a:lnTo>
                <a:lnTo>
                  <a:pt x="692" y="406"/>
                </a:lnTo>
                <a:lnTo>
                  <a:pt x="706" y="406"/>
                </a:lnTo>
                <a:lnTo>
                  <a:pt x="706" y="406"/>
                </a:lnTo>
                <a:lnTo>
                  <a:pt x="713" y="399"/>
                </a:lnTo>
                <a:lnTo>
                  <a:pt x="713" y="392"/>
                </a:lnTo>
                <a:lnTo>
                  <a:pt x="706" y="378"/>
                </a:lnTo>
                <a:lnTo>
                  <a:pt x="706" y="378"/>
                </a:lnTo>
                <a:lnTo>
                  <a:pt x="706" y="378"/>
                </a:lnTo>
                <a:lnTo>
                  <a:pt x="699" y="385"/>
                </a:lnTo>
                <a:lnTo>
                  <a:pt x="692" y="392"/>
                </a:lnTo>
                <a:lnTo>
                  <a:pt x="685" y="385"/>
                </a:lnTo>
                <a:lnTo>
                  <a:pt x="692" y="385"/>
                </a:lnTo>
                <a:lnTo>
                  <a:pt x="685" y="392"/>
                </a:lnTo>
                <a:lnTo>
                  <a:pt x="678" y="392"/>
                </a:lnTo>
                <a:lnTo>
                  <a:pt x="664" y="399"/>
                </a:lnTo>
                <a:lnTo>
                  <a:pt x="664" y="406"/>
                </a:lnTo>
                <a:lnTo>
                  <a:pt x="657" y="413"/>
                </a:lnTo>
                <a:lnTo>
                  <a:pt x="657" y="406"/>
                </a:lnTo>
                <a:lnTo>
                  <a:pt x="657" y="399"/>
                </a:lnTo>
                <a:lnTo>
                  <a:pt x="650" y="399"/>
                </a:lnTo>
                <a:lnTo>
                  <a:pt x="650" y="392"/>
                </a:lnTo>
                <a:lnTo>
                  <a:pt x="643" y="392"/>
                </a:lnTo>
                <a:lnTo>
                  <a:pt x="650" y="399"/>
                </a:lnTo>
                <a:lnTo>
                  <a:pt x="650" y="406"/>
                </a:lnTo>
                <a:lnTo>
                  <a:pt x="643" y="392"/>
                </a:lnTo>
                <a:lnTo>
                  <a:pt x="622" y="392"/>
                </a:lnTo>
                <a:lnTo>
                  <a:pt x="608" y="392"/>
                </a:lnTo>
                <a:lnTo>
                  <a:pt x="608" y="392"/>
                </a:lnTo>
                <a:lnTo>
                  <a:pt x="608" y="392"/>
                </a:lnTo>
                <a:lnTo>
                  <a:pt x="608" y="392"/>
                </a:lnTo>
                <a:lnTo>
                  <a:pt x="601" y="392"/>
                </a:lnTo>
                <a:lnTo>
                  <a:pt x="608" y="392"/>
                </a:lnTo>
                <a:lnTo>
                  <a:pt x="601" y="392"/>
                </a:lnTo>
                <a:lnTo>
                  <a:pt x="573" y="378"/>
                </a:lnTo>
                <a:lnTo>
                  <a:pt x="566" y="371"/>
                </a:lnTo>
                <a:lnTo>
                  <a:pt x="573" y="364"/>
                </a:lnTo>
                <a:lnTo>
                  <a:pt x="566" y="357"/>
                </a:lnTo>
                <a:lnTo>
                  <a:pt x="559" y="343"/>
                </a:lnTo>
                <a:lnTo>
                  <a:pt x="559" y="343"/>
                </a:lnTo>
                <a:lnTo>
                  <a:pt x="566" y="336"/>
                </a:lnTo>
                <a:lnTo>
                  <a:pt x="559" y="343"/>
                </a:lnTo>
                <a:lnTo>
                  <a:pt x="566" y="350"/>
                </a:lnTo>
                <a:lnTo>
                  <a:pt x="573" y="350"/>
                </a:lnTo>
                <a:lnTo>
                  <a:pt x="573" y="343"/>
                </a:lnTo>
                <a:lnTo>
                  <a:pt x="573" y="343"/>
                </a:lnTo>
                <a:lnTo>
                  <a:pt x="573" y="343"/>
                </a:lnTo>
                <a:lnTo>
                  <a:pt x="587" y="343"/>
                </a:lnTo>
                <a:lnTo>
                  <a:pt x="573" y="336"/>
                </a:lnTo>
                <a:lnTo>
                  <a:pt x="552" y="329"/>
                </a:lnTo>
                <a:lnTo>
                  <a:pt x="538" y="315"/>
                </a:lnTo>
                <a:lnTo>
                  <a:pt x="538" y="308"/>
                </a:lnTo>
                <a:lnTo>
                  <a:pt x="545" y="301"/>
                </a:lnTo>
                <a:lnTo>
                  <a:pt x="538" y="308"/>
                </a:lnTo>
                <a:lnTo>
                  <a:pt x="538" y="308"/>
                </a:lnTo>
                <a:lnTo>
                  <a:pt x="545" y="308"/>
                </a:lnTo>
                <a:lnTo>
                  <a:pt x="552" y="308"/>
                </a:lnTo>
                <a:lnTo>
                  <a:pt x="552" y="301"/>
                </a:lnTo>
                <a:lnTo>
                  <a:pt x="559" y="301"/>
                </a:lnTo>
                <a:lnTo>
                  <a:pt x="566" y="301"/>
                </a:lnTo>
                <a:lnTo>
                  <a:pt x="573" y="301"/>
                </a:lnTo>
                <a:lnTo>
                  <a:pt x="566" y="294"/>
                </a:lnTo>
                <a:lnTo>
                  <a:pt x="573" y="294"/>
                </a:lnTo>
                <a:lnTo>
                  <a:pt x="573" y="294"/>
                </a:lnTo>
                <a:lnTo>
                  <a:pt x="587" y="287"/>
                </a:lnTo>
                <a:lnTo>
                  <a:pt x="601" y="294"/>
                </a:lnTo>
                <a:lnTo>
                  <a:pt x="608" y="294"/>
                </a:lnTo>
                <a:lnTo>
                  <a:pt x="601" y="287"/>
                </a:lnTo>
                <a:lnTo>
                  <a:pt x="601" y="280"/>
                </a:lnTo>
                <a:lnTo>
                  <a:pt x="615" y="273"/>
                </a:lnTo>
                <a:lnTo>
                  <a:pt x="622" y="280"/>
                </a:lnTo>
                <a:lnTo>
                  <a:pt x="629" y="273"/>
                </a:lnTo>
                <a:lnTo>
                  <a:pt x="636" y="273"/>
                </a:lnTo>
                <a:lnTo>
                  <a:pt x="650" y="273"/>
                </a:lnTo>
                <a:lnTo>
                  <a:pt x="657" y="273"/>
                </a:lnTo>
                <a:lnTo>
                  <a:pt x="650" y="273"/>
                </a:lnTo>
                <a:lnTo>
                  <a:pt x="650" y="273"/>
                </a:lnTo>
                <a:lnTo>
                  <a:pt x="650" y="280"/>
                </a:lnTo>
                <a:lnTo>
                  <a:pt x="650" y="294"/>
                </a:lnTo>
                <a:lnTo>
                  <a:pt x="636" y="294"/>
                </a:lnTo>
                <a:lnTo>
                  <a:pt x="643" y="294"/>
                </a:lnTo>
                <a:lnTo>
                  <a:pt x="650" y="301"/>
                </a:lnTo>
                <a:lnTo>
                  <a:pt x="650" y="301"/>
                </a:lnTo>
                <a:lnTo>
                  <a:pt x="671" y="301"/>
                </a:lnTo>
                <a:lnTo>
                  <a:pt x="671" y="308"/>
                </a:lnTo>
                <a:lnTo>
                  <a:pt x="685" y="308"/>
                </a:lnTo>
                <a:lnTo>
                  <a:pt x="692" y="315"/>
                </a:lnTo>
                <a:lnTo>
                  <a:pt x="692" y="315"/>
                </a:lnTo>
                <a:lnTo>
                  <a:pt x="699" y="308"/>
                </a:lnTo>
                <a:lnTo>
                  <a:pt x="699" y="308"/>
                </a:lnTo>
                <a:lnTo>
                  <a:pt x="706" y="301"/>
                </a:lnTo>
                <a:lnTo>
                  <a:pt x="713" y="301"/>
                </a:lnTo>
                <a:lnTo>
                  <a:pt x="713" y="308"/>
                </a:lnTo>
                <a:lnTo>
                  <a:pt x="713" y="308"/>
                </a:lnTo>
                <a:lnTo>
                  <a:pt x="713" y="308"/>
                </a:lnTo>
                <a:lnTo>
                  <a:pt x="720" y="301"/>
                </a:lnTo>
                <a:lnTo>
                  <a:pt x="713" y="294"/>
                </a:lnTo>
                <a:lnTo>
                  <a:pt x="699" y="287"/>
                </a:lnTo>
                <a:lnTo>
                  <a:pt x="692" y="294"/>
                </a:lnTo>
                <a:lnTo>
                  <a:pt x="699" y="294"/>
                </a:lnTo>
                <a:lnTo>
                  <a:pt x="692" y="294"/>
                </a:lnTo>
                <a:lnTo>
                  <a:pt x="692" y="294"/>
                </a:lnTo>
                <a:lnTo>
                  <a:pt x="699" y="287"/>
                </a:lnTo>
                <a:lnTo>
                  <a:pt x="699" y="280"/>
                </a:lnTo>
                <a:lnTo>
                  <a:pt x="692" y="273"/>
                </a:lnTo>
                <a:lnTo>
                  <a:pt x="685" y="266"/>
                </a:lnTo>
                <a:lnTo>
                  <a:pt x="685" y="259"/>
                </a:lnTo>
                <a:lnTo>
                  <a:pt x="685" y="252"/>
                </a:lnTo>
                <a:lnTo>
                  <a:pt x="692" y="252"/>
                </a:lnTo>
                <a:lnTo>
                  <a:pt x="699" y="266"/>
                </a:lnTo>
                <a:lnTo>
                  <a:pt x="692" y="273"/>
                </a:lnTo>
                <a:lnTo>
                  <a:pt x="706" y="287"/>
                </a:lnTo>
                <a:lnTo>
                  <a:pt x="713" y="280"/>
                </a:lnTo>
                <a:lnTo>
                  <a:pt x="720" y="294"/>
                </a:lnTo>
                <a:lnTo>
                  <a:pt x="733" y="294"/>
                </a:lnTo>
                <a:lnTo>
                  <a:pt x="733" y="287"/>
                </a:lnTo>
                <a:lnTo>
                  <a:pt x="733" y="280"/>
                </a:lnTo>
                <a:lnTo>
                  <a:pt x="733" y="280"/>
                </a:lnTo>
                <a:lnTo>
                  <a:pt x="727" y="280"/>
                </a:lnTo>
                <a:lnTo>
                  <a:pt x="720" y="280"/>
                </a:lnTo>
                <a:lnTo>
                  <a:pt x="713" y="280"/>
                </a:lnTo>
                <a:lnTo>
                  <a:pt x="713" y="280"/>
                </a:lnTo>
                <a:lnTo>
                  <a:pt x="706" y="280"/>
                </a:lnTo>
                <a:lnTo>
                  <a:pt x="699" y="273"/>
                </a:lnTo>
                <a:lnTo>
                  <a:pt x="699" y="259"/>
                </a:lnTo>
                <a:lnTo>
                  <a:pt x="706" y="252"/>
                </a:lnTo>
                <a:lnTo>
                  <a:pt x="699" y="252"/>
                </a:lnTo>
                <a:lnTo>
                  <a:pt x="692" y="252"/>
                </a:lnTo>
                <a:lnTo>
                  <a:pt x="692" y="245"/>
                </a:lnTo>
                <a:lnTo>
                  <a:pt x="692" y="252"/>
                </a:lnTo>
                <a:lnTo>
                  <a:pt x="685" y="252"/>
                </a:lnTo>
                <a:lnTo>
                  <a:pt x="692" y="245"/>
                </a:lnTo>
                <a:lnTo>
                  <a:pt x="692" y="245"/>
                </a:lnTo>
                <a:lnTo>
                  <a:pt x="685" y="252"/>
                </a:lnTo>
                <a:lnTo>
                  <a:pt x="657" y="238"/>
                </a:lnTo>
                <a:lnTo>
                  <a:pt x="657" y="224"/>
                </a:lnTo>
                <a:lnTo>
                  <a:pt x="657" y="217"/>
                </a:lnTo>
                <a:lnTo>
                  <a:pt x="643" y="196"/>
                </a:lnTo>
                <a:lnTo>
                  <a:pt x="629" y="182"/>
                </a:lnTo>
                <a:lnTo>
                  <a:pt x="615" y="175"/>
                </a:lnTo>
                <a:lnTo>
                  <a:pt x="608" y="161"/>
                </a:lnTo>
                <a:lnTo>
                  <a:pt x="601" y="154"/>
                </a:lnTo>
                <a:lnTo>
                  <a:pt x="615" y="154"/>
                </a:lnTo>
                <a:lnTo>
                  <a:pt x="608" y="154"/>
                </a:lnTo>
                <a:lnTo>
                  <a:pt x="615" y="147"/>
                </a:lnTo>
                <a:lnTo>
                  <a:pt x="615" y="140"/>
                </a:lnTo>
                <a:lnTo>
                  <a:pt x="622" y="126"/>
                </a:lnTo>
                <a:lnTo>
                  <a:pt x="664" y="133"/>
                </a:lnTo>
                <a:lnTo>
                  <a:pt x="678" y="119"/>
                </a:lnTo>
                <a:lnTo>
                  <a:pt x="692" y="105"/>
                </a:lnTo>
                <a:lnTo>
                  <a:pt x="685" y="112"/>
                </a:lnTo>
                <a:lnTo>
                  <a:pt x="692" y="105"/>
                </a:lnTo>
                <a:lnTo>
                  <a:pt x="692" y="98"/>
                </a:lnTo>
                <a:lnTo>
                  <a:pt x="692" y="98"/>
                </a:lnTo>
                <a:lnTo>
                  <a:pt x="699" y="91"/>
                </a:lnTo>
                <a:lnTo>
                  <a:pt x="699" y="91"/>
                </a:lnTo>
                <a:lnTo>
                  <a:pt x="699" y="84"/>
                </a:lnTo>
                <a:lnTo>
                  <a:pt x="720" y="56"/>
                </a:lnTo>
                <a:lnTo>
                  <a:pt x="727" y="63"/>
                </a:lnTo>
                <a:lnTo>
                  <a:pt x="720" y="63"/>
                </a:lnTo>
                <a:lnTo>
                  <a:pt x="727" y="63"/>
                </a:lnTo>
                <a:lnTo>
                  <a:pt x="720" y="63"/>
                </a:lnTo>
                <a:lnTo>
                  <a:pt x="727" y="63"/>
                </a:lnTo>
                <a:lnTo>
                  <a:pt x="727" y="63"/>
                </a:lnTo>
                <a:lnTo>
                  <a:pt x="740" y="63"/>
                </a:lnTo>
                <a:lnTo>
                  <a:pt x="740" y="56"/>
                </a:lnTo>
                <a:lnTo>
                  <a:pt x="761" y="42"/>
                </a:lnTo>
                <a:lnTo>
                  <a:pt x="768" y="42"/>
                </a:lnTo>
                <a:lnTo>
                  <a:pt x="768" y="49"/>
                </a:lnTo>
                <a:lnTo>
                  <a:pt x="761" y="49"/>
                </a:lnTo>
                <a:lnTo>
                  <a:pt x="761" y="49"/>
                </a:lnTo>
                <a:lnTo>
                  <a:pt x="761" y="63"/>
                </a:lnTo>
                <a:lnTo>
                  <a:pt x="761" y="56"/>
                </a:lnTo>
                <a:lnTo>
                  <a:pt x="768" y="70"/>
                </a:lnTo>
                <a:lnTo>
                  <a:pt x="768" y="56"/>
                </a:lnTo>
                <a:lnTo>
                  <a:pt x="768" y="49"/>
                </a:lnTo>
                <a:lnTo>
                  <a:pt x="768" y="56"/>
                </a:lnTo>
                <a:lnTo>
                  <a:pt x="775" y="49"/>
                </a:lnTo>
                <a:lnTo>
                  <a:pt x="768" y="49"/>
                </a:lnTo>
                <a:lnTo>
                  <a:pt x="768" y="42"/>
                </a:lnTo>
                <a:lnTo>
                  <a:pt x="761" y="42"/>
                </a:lnTo>
                <a:lnTo>
                  <a:pt x="768" y="35"/>
                </a:lnTo>
                <a:lnTo>
                  <a:pt x="782" y="28"/>
                </a:lnTo>
                <a:lnTo>
                  <a:pt x="775" y="28"/>
                </a:lnTo>
                <a:lnTo>
                  <a:pt x="782" y="35"/>
                </a:lnTo>
                <a:lnTo>
                  <a:pt x="775" y="35"/>
                </a:lnTo>
                <a:lnTo>
                  <a:pt x="782" y="42"/>
                </a:lnTo>
                <a:lnTo>
                  <a:pt x="782" y="35"/>
                </a:lnTo>
                <a:lnTo>
                  <a:pt x="782" y="35"/>
                </a:lnTo>
                <a:lnTo>
                  <a:pt x="782" y="35"/>
                </a:lnTo>
                <a:lnTo>
                  <a:pt x="789" y="35"/>
                </a:lnTo>
                <a:lnTo>
                  <a:pt x="796" y="35"/>
                </a:lnTo>
                <a:lnTo>
                  <a:pt x="796" y="35"/>
                </a:lnTo>
                <a:lnTo>
                  <a:pt x="810" y="35"/>
                </a:lnTo>
                <a:lnTo>
                  <a:pt x="817" y="21"/>
                </a:lnTo>
                <a:lnTo>
                  <a:pt x="831" y="7"/>
                </a:lnTo>
                <a:lnTo>
                  <a:pt x="838" y="0"/>
                </a:lnTo>
                <a:lnTo>
                  <a:pt x="838" y="0"/>
                </a:lnTo>
                <a:lnTo>
                  <a:pt x="838" y="7"/>
                </a:lnTo>
                <a:lnTo>
                  <a:pt x="838" y="7"/>
                </a:lnTo>
                <a:lnTo>
                  <a:pt x="845" y="14"/>
                </a:lnTo>
                <a:lnTo>
                  <a:pt x="845" y="14"/>
                </a:lnTo>
                <a:lnTo>
                  <a:pt x="845" y="14"/>
                </a:lnTo>
                <a:lnTo>
                  <a:pt x="845" y="14"/>
                </a:lnTo>
                <a:lnTo>
                  <a:pt x="852" y="14"/>
                </a:lnTo>
                <a:lnTo>
                  <a:pt x="852" y="21"/>
                </a:lnTo>
                <a:lnTo>
                  <a:pt x="852" y="28"/>
                </a:lnTo>
                <a:lnTo>
                  <a:pt x="845" y="28"/>
                </a:lnTo>
                <a:lnTo>
                  <a:pt x="845" y="28"/>
                </a:lnTo>
                <a:lnTo>
                  <a:pt x="845" y="42"/>
                </a:lnTo>
                <a:lnTo>
                  <a:pt x="845" y="42"/>
                </a:lnTo>
                <a:lnTo>
                  <a:pt x="845" y="35"/>
                </a:lnTo>
                <a:lnTo>
                  <a:pt x="852" y="35"/>
                </a:lnTo>
                <a:lnTo>
                  <a:pt x="852" y="28"/>
                </a:lnTo>
                <a:lnTo>
                  <a:pt x="859" y="28"/>
                </a:lnTo>
                <a:lnTo>
                  <a:pt x="859" y="28"/>
                </a:lnTo>
                <a:lnTo>
                  <a:pt x="859" y="21"/>
                </a:lnTo>
                <a:lnTo>
                  <a:pt x="866" y="21"/>
                </a:lnTo>
                <a:lnTo>
                  <a:pt x="866" y="14"/>
                </a:lnTo>
                <a:lnTo>
                  <a:pt x="866" y="21"/>
                </a:lnTo>
                <a:lnTo>
                  <a:pt x="866" y="28"/>
                </a:lnTo>
                <a:lnTo>
                  <a:pt x="866" y="28"/>
                </a:lnTo>
                <a:lnTo>
                  <a:pt x="866" y="21"/>
                </a:lnTo>
                <a:lnTo>
                  <a:pt x="873" y="28"/>
                </a:lnTo>
                <a:lnTo>
                  <a:pt x="873" y="28"/>
                </a:lnTo>
                <a:lnTo>
                  <a:pt x="873" y="35"/>
                </a:lnTo>
                <a:lnTo>
                  <a:pt x="880" y="42"/>
                </a:lnTo>
                <a:lnTo>
                  <a:pt x="887" y="35"/>
                </a:lnTo>
                <a:lnTo>
                  <a:pt x="901" y="28"/>
                </a:lnTo>
                <a:lnTo>
                  <a:pt x="908" y="35"/>
                </a:lnTo>
                <a:lnTo>
                  <a:pt x="915" y="35"/>
                </a:lnTo>
                <a:lnTo>
                  <a:pt x="915" y="35"/>
                </a:lnTo>
                <a:lnTo>
                  <a:pt x="915" y="35"/>
                </a:lnTo>
                <a:lnTo>
                  <a:pt x="915" y="35"/>
                </a:lnTo>
                <a:lnTo>
                  <a:pt x="922" y="35"/>
                </a:lnTo>
                <a:lnTo>
                  <a:pt x="915" y="42"/>
                </a:lnTo>
                <a:lnTo>
                  <a:pt x="915" y="49"/>
                </a:lnTo>
                <a:lnTo>
                  <a:pt x="929" y="49"/>
                </a:lnTo>
                <a:lnTo>
                  <a:pt x="915" y="49"/>
                </a:lnTo>
                <a:lnTo>
                  <a:pt x="936" y="49"/>
                </a:lnTo>
                <a:lnTo>
                  <a:pt x="929" y="56"/>
                </a:lnTo>
                <a:lnTo>
                  <a:pt x="929" y="56"/>
                </a:lnTo>
                <a:lnTo>
                  <a:pt x="929" y="56"/>
                </a:lnTo>
                <a:lnTo>
                  <a:pt x="943" y="63"/>
                </a:lnTo>
                <a:lnTo>
                  <a:pt x="943" y="63"/>
                </a:lnTo>
                <a:lnTo>
                  <a:pt x="943" y="56"/>
                </a:lnTo>
                <a:lnTo>
                  <a:pt x="950" y="56"/>
                </a:lnTo>
                <a:lnTo>
                  <a:pt x="964" y="56"/>
                </a:lnTo>
                <a:lnTo>
                  <a:pt x="964" y="56"/>
                </a:lnTo>
                <a:lnTo>
                  <a:pt x="971" y="49"/>
                </a:lnTo>
                <a:lnTo>
                  <a:pt x="978" y="49"/>
                </a:lnTo>
                <a:lnTo>
                  <a:pt x="999" y="56"/>
                </a:lnTo>
                <a:lnTo>
                  <a:pt x="999" y="63"/>
                </a:lnTo>
                <a:lnTo>
                  <a:pt x="1006" y="56"/>
                </a:lnTo>
                <a:lnTo>
                  <a:pt x="1013" y="63"/>
                </a:lnTo>
                <a:lnTo>
                  <a:pt x="1020" y="70"/>
                </a:lnTo>
                <a:lnTo>
                  <a:pt x="1055" y="63"/>
                </a:lnTo>
                <a:lnTo>
                  <a:pt x="1062" y="70"/>
                </a:lnTo>
                <a:lnTo>
                  <a:pt x="1076" y="77"/>
                </a:lnTo>
                <a:lnTo>
                  <a:pt x="1090" y="63"/>
                </a:lnTo>
                <a:lnTo>
                  <a:pt x="1097" y="70"/>
                </a:lnTo>
                <a:lnTo>
                  <a:pt x="1097" y="70"/>
                </a:lnTo>
                <a:lnTo>
                  <a:pt x="1097" y="63"/>
                </a:lnTo>
                <a:lnTo>
                  <a:pt x="1097" y="63"/>
                </a:lnTo>
                <a:lnTo>
                  <a:pt x="1111" y="63"/>
                </a:lnTo>
                <a:lnTo>
                  <a:pt x="1111" y="63"/>
                </a:lnTo>
                <a:lnTo>
                  <a:pt x="1111" y="63"/>
                </a:lnTo>
                <a:lnTo>
                  <a:pt x="1125" y="63"/>
                </a:lnTo>
                <a:lnTo>
                  <a:pt x="1132" y="70"/>
                </a:lnTo>
                <a:lnTo>
                  <a:pt x="1146" y="77"/>
                </a:lnTo>
                <a:lnTo>
                  <a:pt x="1153" y="84"/>
                </a:lnTo>
                <a:lnTo>
                  <a:pt x="1160" y="84"/>
                </a:lnTo>
                <a:lnTo>
                  <a:pt x="1160" y="77"/>
                </a:lnTo>
                <a:lnTo>
                  <a:pt x="1153" y="77"/>
                </a:lnTo>
                <a:lnTo>
                  <a:pt x="1160" y="77"/>
                </a:lnTo>
                <a:lnTo>
                  <a:pt x="1174" y="154"/>
                </a:lnTo>
                <a:lnTo>
                  <a:pt x="1209" y="301"/>
                </a:lnTo>
                <a:lnTo>
                  <a:pt x="1251" y="538"/>
                </a:lnTo>
                <a:lnTo>
                  <a:pt x="1272" y="629"/>
                </a:lnTo>
                <a:lnTo>
                  <a:pt x="1286" y="636"/>
                </a:lnTo>
                <a:lnTo>
                  <a:pt x="1286" y="629"/>
                </a:lnTo>
                <a:lnTo>
                  <a:pt x="1300" y="629"/>
                </a:lnTo>
                <a:lnTo>
                  <a:pt x="1307" y="622"/>
                </a:lnTo>
                <a:lnTo>
                  <a:pt x="1328" y="615"/>
                </a:lnTo>
                <a:lnTo>
                  <a:pt x="1328" y="629"/>
                </a:lnTo>
                <a:lnTo>
                  <a:pt x="1342" y="643"/>
                </a:lnTo>
                <a:lnTo>
                  <a:pt x="1349" y="650"/>
                </a:lnTo>
                <a:lnTo>
                  <a:pt x="1383" y="671"/>
                </a:lnTo>
                <a:lnTo>
                  <a:pt x="1397" y="692"/>
                </a:lnTo>
                <a:lnTo>
                  <a:pt x="1411" y="671"/>
                </a:lnTo>
                <a:lnTo>
                  <a:pt x="1418" y="671"/>
                </a:lnTo>
                <a:lnTo>
                  <a:pt x="1418" y="664"/>
                </a:lnTo>
                <a:lnTo>
                  <a:pt x="1418" y="657"/>
                </a:lnTo>
                <a:lnTo>
                  <a:pt x="1418" y="650"/>
                </a:lnTo>
                <a:lnTo>
                  <a:pt x="1425" y="643"/>
                </a:lnTo>
                <a:lnTo>
                  <a:pt x="1418" y="643"/>
                </a:lnTo>
                <a:lnTo>
                  <a:pt x="1432" y="629"/>
                </a:lnTo>
                <a:lnTo>
                  <a:pt x="1439" y="622"/>
                </a:lnTo>
                <a:lnTo>
                  <a:pt x="1460" y="629"/>
                </a:lnTo>
                <a:lnTo>
                  <a:pt x="1460" y="636"/>
                </a:lnTo>
                <a:lnTo>
                  <a:pt x="1460" y="643"/>
                </a:lnTo>
                <a:lnTo>
                  <a:pt x="1460" y="643"/>
                </a:lnTo>
                <a:lnTo>
                  <a:pt x="1460" y="643"/>
                </a:lnTo>
                <a:lnTo>
                  <a:pt x="1467" y="650"/>
                </a:lnTo>
                <a:lnTo>
                  <a:pt x="1474" y="650"/>
                </a:lnTo>
                <a:lnTo>
                  <a:pt x="1481" y="650"/>
                </a:lnTo>
                <a:lnTo>
                  <a:pt x="1481" y="650"/>
                </a:lnTo>
                <a:lnTo>
                  <a:pt x="1488" y="657"/>
                </a:lnTo>
                <a:lnTo>
                  <a:pt x="1495" y="664"/>
                </a:lnTo>
                <a:lnTo>
                  <a:pt x="1509" y="671"/>
                </a:lnTo>
                <a:lnTo>
                  <a:pt x="1523" y="678"/>
                </a:lnTo>
                <a:lnTo>
                  <a:pt x="1530" y="692"/>
                </a:lnTo>
                <a:lnTo>
                  <a:pt x="1537" y="699"/>
                </a:lnTo>
                <a:lnTo>
                  <a:pt x="1579" y="734"/>
                </a:lnTo>
                <a:lnTo>
                  <a:pt x="1579" y="734"/>
                </a:lnTo>
                <a:close/>
                <a:moveTo>
                  <a:pt x="433" y="420"/>
                </a:moveTo>
                <a:lnTo>
                  <a:pt x="419" y="427"/>
                </a:lnTo>
                <a:lnTo>
                  <a:pt x="412" y="420"/>
                </a:lnTo>
                <a:lnTo>
                  <a:pt x="412" y="413"/>
                </a:lnTo>
                <a:lnTo>
                  <a:pt x="419" y="406"/>
                </a:lnTo>
                <a:lnTo>
                  <a:pt x="419" y="399"/>
                </a:lnTo>
                <a:lnTo>
                  <a:pt x="419" y="399"/>
                </a:lnTo>
                <a:lnTo>
                  <a:pt x="419" y="399"/>
                </a:lnTo>
                <a:lnTo>
                  <a:pt x="426" y="406"/>
                </a:lnTo>
                <a:lnTo>
                  <a:pt x="426" y="406"/>
                </a:lnTo>
                <a:lnTo>
                  <a:pt x="419" y="406"/>
                </a:lnTo>
                <a:lnTo>
                  <a:pt x="426" y="406"/>
                </a:lnTo>
                <a:lnTo>
                  <a:pt x="426" y="406"/>
                </a:lnTo>
                <a:lnTo>
                  <a:pt x="440" y="413"/>
                </a:lnTo>
                <a:lnTo>
                  <a:pt x="447" y="413"/>
                </a:lnTo>
                <a:lnTo>
                  <a:pt x="454" y="413"/>
                </a:lnTo>
                <a:lnTo>
                  <a:pt x="461" y="420"/>
                </a:lnTo>
                <a:lnTo>
                  <a:pt x="461" y="420"/>
                </a:lnTo>
                <a:lnTo>
                  <a:pt x="461" y="427"/>
                </a:lnTo>
                <a:lnTo>
                  <a:pt x="482" y="441"/>
                </a:lnTo>
                <a:lnTo>
                  <a:pt x="489" y="441"/>
                </a:lnTo>
                <a:lnTo>
                  <a:pt x="489" y="455"/>
                </a:lnTo>
                <a:lnTo>
                  <a:pt x="475" y="448"/>
                </a:lnTo>
                <a:lnTo>
                  <a:pt x="461" y="462"/>
                </a:lnTo>
                <a:lnTo>
                  <a:pt x="461" y="448"/>
                </a:lnTo>
                <a:lnTo>
                  <a:pt x="454" y="448"/>
                </a:lnTo>
                <a:lnTo>
                  <a:pt x="454" y="434"/>
                </a:lnTo>
                <a:lnTo>
                  <a:pt x="440" y="420"/>
                </a:lnTo>
                <a:lnTo>
                  <a:pt x="433" y="420"/>
                </a:lnTo>
                <a:lnTo>
                  <a:pt x="433" y="420"/>
                </a:lnTo>
                <a:close/>
                <a:moveTo>
                  <a:pt x="349" y="594"/>
                </a:moveTo>
                <a:lnTo>
                  <a:pt x="342" y="587"/>
                </a:lnTo>
                <a:lnTo>
                  <a:pt x="328" y="580"/>
                </a:lnTo>
                <a:lnTo>
                  <a:pt x="328" y="573"/>
                </a:lnTo>
                <a:lnTo>
                  <a:pt x="335" y="573"/>
                </a:lnTo>
                <a:lnTo>
                  <a:pt x="335" y="580"/>
                </a:lnTo>
                <a:lnTo>
                  <a:pt x="349" y="587"/>
                </a:lnTo>
                <a:lnTo>
                  <a:pt x="349" y="594"/>
                </a:lnTo>
                <a:lnTo>
                  <a:pt x="349" y="594"/>
                </a:lnTo>
                <a:lnTo>
                  <a:pt x="349" y="594"/>
                </a:lnTo>
                <a:close/>
                <a:moveTo>
                  <a:pt x="531" y="629"/>
                </a:moveTo>
                <a:lnTo>
                  <a:pt x="531" y="636"/>
                </a:lnTo>
                <a:lnTo>
                  <a:pt x="538" y="636"/>
                </a:lnTo>
                <a:lnTo>
                  <a:pt x="538" y="643"/>
                </a:lnTo>
                <a:lnTo>
                  <a:pt x="538" y="650"/>
                </a:lnTo>
                <a:lnTo>
                  <a:pt x="538" y="650"/>
                </a:lnTo>
                <a:lnTo>
                  <a:pt x="538" y="657"/>
                </a:lnTo>
                <a:lnTo>
                  <a:pt x="538" y="664"/>
                </a:lnTo>
                <a:lnTo>
                  <a:pt x="517" y="664"/>
                </a:lnTo>
                <a:lnTo>
                  <a:pt x="524" y="664"/>
                </a:lnTo>
                <a:lnTo>
                  <a:pt x="524" y="671"/>
                </a:lnTo>
                <a:lnTo>
                  <a:pt x="496" y="650"/>
                </a:lnTo>
                <a:lnTo>
                  <a:pt x="489" y="643"/>
                </a:lnTo>
                <a:lnTo>
                  <a:pt x="489" y="636"/>
                </a:lnTo>
                <a:lnTo>
                  <a:pt x="503" y="636"/>
                </a:lnTo>
                <a:lnTo>
                  <a:pt x="510" y="636"/>
                </a:lnTo>
                <a:lnTo>
                  <a:pt x="517" y="629"/>
                </a:lnTo>
                <a:lnTo>
                  <a:pt x="517" y="629"/>
                </a:lnTo>
                <a:lnTo>
                  <a:pt x="531" y="629"/>
                </a:lnTo>
                <a:lnTo>
                  <a:pt x="531" y="629"/>
                </a:lnTo>
                <a:close/>
                <a:moveTo>
                  <a:pt x="1118" y="650"/>
                </a:moveTo>
                <a:lnTo>
                  <a:pt x="1104" y="657"/>
                </a:lnTo>
                <a:lnTo>
                  <a:pt x="1104" y="657"/>
                </a:lnTo>
                <a:lnTo>
                  <a:pt x="1111" y="650"/>
                </a:lnTo>
                <a:lnTo>
                  <a:pt x="1104" y="650"/>
                </a:lnTo>
                <a:lnTo>
                  <a:pt x="1104" y="643"/>
                </a:lnTo>
                <a:lnTo>
                  <a:pt x="1118" y="650"/>
                </a:lnTo>
                <a:lnTo>
                  <a:pt x="1118" y="650"/>
                </a:lnTo>
                <a:close/>
                <a:moveTo>
                  <a:pt x="1097" y="657"/>
                </a:moveTo>
                <a:lnTo>
                  <a:pt x="1090" y="671"/>
                </a:lnTo>
                <a:lnTo>
                  <a:pt x="1083" y="678"/>
                </a:lnTo>
                <a:lnTo>
                  <a:pt x="1083" y="678"/>
                </a:lnTo>
                <a:lnTo>
                  <a:pt x="1083" y="678"/>
                </a:lnTo>
                <a:lnTo>
                  <a:pt x="1083" y="685"/>
                </a:lnTo>
                <a:lnTo>
                  <a:pt x="1069" y="692"/>
                </a:lnTo>
                <a:lnTo>
                  <a:pt x="1076" y="685"/>
                </a:lnTo>
                <a:lnTo>
                  <a:pt x="1076" y="685"/>
                </a:lnTo>
                <a:lnTo>
                  <a:pt x="1076" y="678"/>
                </a:lnTo>
                <a:lnTo>
                  <a:pt x="1076" y="678"/>
                </a:lnTo>
                <a:lnTo>
                  <a:pt x="1090" y="664"/>
                </a:lnTo>
                <a:lnTo>
                  <a:pt x="1090" y="657"/>
                </a:lnTo>
                <a:lnTo>
                  <a:pt x="1097" y="657"/>
                </a:lnTo>
                <a:lnTo>
                  <a:pt x="1090" y="657"/>
                </a:lnTo>
                <a:lnTo>
                  <a:pt x="1097" y="657"/>
                </a:lnTo>
                <a:lnTo>
                  <a:pt x="1097" y="657"/>
                </a:lnTo>
                <a:close/>
                <a:moveTo>
                  <a:pt x="1530" y="755"/>
                </a:moveTo>
                <a:lnTo>
                  <a:pt x="1523" y="748"/>
                </a:lnTo>
                <a:lnTo>
                  <a:pt x="1523" y="755"/>
                </a:lnTo>
                <a:lnTo>
                  <a:pt x="1523" y="769"/>
                </a:lnTo>
                <a:lnTo>
                  <a:pt x="1516" y="776"/>
                </a:lnTo>
                <a:lnTo>
                  <a:pt x="1509" y="769"/>
                </a:lnTo>
                <a:lnTo>
                  <a:pt x="1509" y="762"/>
                </a:lnTo>
                <a:lnTo>
                  <a:pt x="1516" y="762"/>
                </a:lnTo>
                <a:lnTo>
                  <a:pt x="1509" y="762"/>
                </a:lnTo>
                <a:lnTo>
                  <a:pt x="1516" y="755"/>
                </a:lnTo>
                <a:lnTo>
                  <a:pt x="1509" y="755"/>
                </a:lnTo>
                <a:lnTo>
                  <a:pt x="1516" y="755"/>
                </a:lnTo>
                <a:lnTo>
                  <a:pt x="1516" y="748"/>
                </a:lnTo>
                <a:lnTo>
                  <a:pt x="1509" y="755"/>
                </a:lnTo>
                <a:lnTo>
                  <a:pt x="1509" y="748"/>
                </a:lnTo>
                <a:lnTo>
                  <a:pt x="1509" y="741"/>
                </a:lnTo>
                <a:lnTo>
                  <a:pt x="1509" y="748"/>
                </a:lnTo>
                <a:lnTo>
                  <a:pt x="1502" y="741"/>
                </a:lnTo>
                <a:lnTo>
                  <a:pt x="1488" y="720"/>
                </a:lnTo>
                <a:lnTo>
                  <a:pt x="1488" y="706"/>
                </a:lnTo>
                <a:lnTo>
                  <a:pt x="1488" y="713"/>
                </a:lnTo>
                <a:lnTo>
                  <a:pt x="1481" y="706"/>
                </a:lnTo>
                <a:lnTo>
                  <a:pt x="1481" y="706"/>
                </a:lnTo>
                <a:lnTo>
                  <a:pt x="1481" y="706"/>
                </a:lnTo>
                <a:lnTo>
                  <a:pt x="1481" y="699"/>
                </a:lnTo>
                <a:lnTo>
                  <a:pt x="1488" y="699"/>
                </a:lnTo>
                <a:lnTo>
                  <a:pt x="1488" y="713"/>
                </a:lnTo>
                <a:lnTo>
                  <a:pt x="1509" y="706"/>
                </a:lnTo>
                <a:lnTo>
                  <a:pt x="1509" y="713"/>
                </a:lnTo>
                <a:lnTo>
                  <a:pt x="1523" y="727"/>
                </a:lnTo>
                <a:lnTo>
                  <a:pt x="1523" y="734"/>
                </a:lnTo>
                <a:lnTo>
                  <a:pt x="1530" y="734"/>
                </a:lnTo>
                <a:lnTo>
                  <a:pt x="1523" y="734"/>
                </a:lnTo>
                <a:lnTo>
                  <a:pt x="1509" y="713"/>
                </a:lnTo>
                <a:lnTo>
                  <a:pt x="1509" y="713"/>
                </a:lnTo>
                <a:lnTo>
                  <a:pt x="1502" y="713"/>
                </a:lnTo>
                <a:lnTo>
                  <a:pt x="1509" y="713"/>
                </a:lnTo>
                <a:lnTo>
                  <a:pt x="1502" y="713"/>
                </a:lnTo>
                <a:lnTo>
                  <a:pt x="1509" y="713"/>
                </a:lnTo>
                <a:lnTo>
                  <a:pt x="1502" y="720"/>
                </a:lnTo>
                <a:lnTo>
                  <a:pt x="1509" y="727"/>
                </a:lnTo>
                <a:lnTo>
                  <a:pt x="1509" y="720"/>
                </a:lnTo>
                <a:lnTo>
                  <a:pt x="1516" y="734"/>
                </a:lnTo>
                <a:lnTo>
                  <a:pt x="1516" y="734"/>
                </a:lnTo>
                <a:lnTo>
                  <a:pt x="1523" y="734"/>
                </a:lnTo>
                <a:lnTo>
                  <a:pt x="1530" y="741"/>
                </a:lnTo>
                <a:lnTo>
                  <a:pt x="1523" y="741"/>
                </a:lnTo>
                <a:lnTo>
                  <a:pt x="1523" y="741"/>
                </a:lnTo>
                <a:lnTo>
                  <a:pt x="1523" y="748"/>
                </a:lnTo>
                <a:lnTo>
                  <a:pt x="1523" y="748"/>
                </a:lnTo>
                <a:lnTo>
                  <a:pt x="1523" y="748"/>
                </a:lnTo>
                <a:lnTo>
                  <a:pt x="1530" y="748"/>
                </a:lnTo>
                <a:lnTo>
                  <a:pt x="1530" y="748"/>
                </a:lnTo>
                <a:lnTo>
                  <a:pt x="1530" y="755"/>
                </a:lnTo>
                <a:lnTo>
                  <a:pt x="1530" y="755"/>
                </a:lnTo>
                <a:close/>
                <a:moveTo>
                  <a:pt x="1495" y="699"/>
                </a:moveTo>
                <a:lnTo>
                  <a:pt x="1502" y="706"/>
                </a:lnTo>
                <a:lnTo>
                  <a:pt x="1495" y="706"/>
                </a:lnTo>
                <a:lnTo>
                  <a:pt x="1488" y="699"/>
                </a:lnTo>
                <a:lnTo>
                  <a:pt x="1495" y="699"/>
                </a:lnTo>
                <a:lnTo>
                  <a:pt x="1495" y="699"/>
                </a:lnTo>
                <a:close/>
                <a:moveTo>
                  <a:pt x="1530" y="825"/>
                </a:moveTo>
                <a:lnTo>
                  <a:pt x="1509" y="811"/>
                </a:lnTo>
                <a:lnTo>
                  <a:pt x="1509" y="797"/>
                </a:lnTo>
                <a:lnTo>
                  <a:pt x="1509" y="804"/>
                </a:lnTo>
                <a:lnTo>
                  <a:pt x="1509" y="797"/>
                </a:lnTo>
                <a:lnTo>
                  <a:pt x="1509" y="797"/>
                </a:lnTo>
                <a:lnTo>
                  <a:pt x="1502" y="804"/>
                </a:lnTo>
                <a:lnTo>
                  <a:pt x="1502" y="804"/>
                </a:lnTo>
                <a:lnTo>
                  <a:pt x="1509" y="797"/>
                </a:lnTo>
                <a:lnTo>
                  <a:pt x="1502" y="804"/>
                </a:lnTo>
                <a:lnTo>
                  <a:pt x="1502" y="790"/>
                </a:lnTo>
                <a:lnTo>
                  <a:pt x="1495" y="797"/>
                </a:lnTo>
                <a:lnTo>
                  <a:pt x="1495" y="790"/>
                </a:lnTo>
                <a:lnTo>
                  <a:pt x="1495" y="790"/>
                </a:lnTo>
                <a:lnTo>
                  <a:pt x="1488" y="783"/>
                </a:lnTo>
                <a:lnTo>
                  <a:pt x="1495" y="783"/>
                </a:lnTo>
                <a:lnTo>
                  <a:pt x="1488" y="776"/>
                </a:lnTo>
                <a:lnTo>
                  <a:pt x="1488" y="776"/>
                </a:lnTo>
                <a:lnTo>
                  <a:pt x="1488" y="776"/>
                </a:lnTo>
                <a:lnTo>
                  <a:pt x="1488" y="776"/>
                </a:lnTo>
                <a:lnTo>
                  <a:pt x="1488" y="769"/>
                </a:lnTo>
                <a:lnTo>
                  <a:pt x="1481" y="769"/>
                </a:lnTo>
                <a:lnTo>
                  <a:pt x="1474" y="769"/>
                </a:lnTo>
                <a:lnTo>
                  <a:pt x="1481" y="762"/>
                </a:lnTo>
                <a:lnTo>
                  <a:pt x="1474" y="762"/>
                </a:lnTo>
                <a:lnTo>
                  <a:pt x="1474" y="762"/>
                </a:lnTo>
                <a:lnTo>
                  <a:pt x="1474" y="755"/>
                </a:lnTo>
                <a:lnTo>
                  <a:pt x="1481" y="755"/>
                </a:lnTo>
                <a:lnTo>
                  <a:pt x="1481" y="755"/>
                </a:lnTo>
                <a:lnTo>
                  <a:pt x="1481" y="755"/>
                </a:lnTo>
                <a:lnTo>
                  <a:pt x="1488" y="755"/>
                </a:lnTo>
                <a:lnTo>
                  <a:pt x="1488" y="755"/>
                </a:lnTo>
                <a:lnTo>
                  <a:pt x="1495" y="755"/>
                </a:lnTo>
                <a:lnTo>
                  <a:pt x="1502" y="762"/>
                </a:lnTo>
                <a:lnTo>
                  <a:pt x="1495" y="762"/>
                </a:lnTo>
                <a:lnTo>
                  <a:pt x="1495" y="762"/>
                </a:lnTo>
                <a:lnTo>
                  <a:pt x="1495" y="762"/>
                </a:lnTo>
                <a:lnTo>
                  <a:pt x="1502" y="762"/>
                </a:lnTo>
                <a:lnTo>
                  <a:pt x="1516" y="790"/>
                </a:lnTo>
                <a:lnTo>
                  <a:pt x="1530" y="825"/>
                </a:lnTo>
                <a:lnTo>
                  <a:pt x="1530" y="825"/>
                </a:lnTo>
                <a:close/>
                <a:moveTo>
                  <a:pt x="1565" y="762"/>
                </a:moveTo>
                <a:lnTo>
                  <a:pt x="1572" y="769"/>
                </a:lnTo>
                <a:lnTo>
                  <a:pt x="1565" y="769"/>
                </a:lnTo>
                <a:lnTo>
                  <a:pt x="1572" y="783"/>
                </a:lnTo>
                <a:lnTo>
                  <a:pt x="1572" y="783"/>
                </a:lnTo>
                <a:lnTo>
                  <a:pt x="1558" y="776"/>
                </a:lnTo>
                <a:lnTo>
                  <a:pt x="1558" y="776"/>
                </a:lnTo>
                <a:lnTo>
                  <a:pt x="1565" y="783"/>
                </a:lnTo>
                <a:lnTo>
                  <a:pt x="1565" y="783"/>
                </a:lnTo>
                <a:lnTo>
                  <a:pt x="1565" y="783"/>
                </a:lnTo>
                <a:lnTo>
                  <a:pt x="1565" y="783"/>
                </a:lnTo>
                <a:lnTo>
                  <a:pt x="1572" y="790"/>
                </a:lnTo>
                <a:lnTo>
                  <a:pt x="1572" y="797"/>
                </a:lnTo>
                <a:lnTo>
                  <a:pt x="1558" y="797"/>
                </a:lnTo>
                <a:lnTo>
                  <a:pt x="1558" y="797"/>
                </a:lnTo>
                <a:lnTo>
                  <a:pt x="1558" y="797"/>
                </a:lnTo>
                <a:lnTo>
                  <a:pt x="1551" y="797"/>
                </a:lnTo>
                <a:lnTo>
                  <a:pt x="1551" y="790"/>
                </a:lnTo>
                <a:lnTo>
                  <a:pt x="1551" y="790"/>
                </a:lnTo>
                <a:lnTo>
                  <a:pt x="1551" y="790"/>
                </a:lnTo>
                <a:lnTo>
                  <a:pt x="1551" y="783"/>
                </a:lnTo>
                <a:lnTo>
                  <a:pt x="1544" y="776"/>
                </a:lnTo>
                <a:lnTo>
                  <a:pt x="1544" y="783"/>
                </a:lnTo>
                <a:lnTo>
                  <a:pt x="1537" y="776"/>
                </a:lnTo>
                <a:lnTo>
                  <a:pt x="1544" y="776"/>
                </a:lnTo>
                <a:lnTo>
                  <a:pt x="1530" y="769"/>
                </a:lnTo>
                <a:lnTo>
                  <a:pt x="1537" y="762"/>
                </a:lnTo>
                <a:lnTo>
                  <a:pt x="1551" y="762"/>
                </a:lnTo>
                <a:lnTo>
                  <a:pt x="1558" y="769"/>
                </a:lnTo>
                <a:lnTo>
                  <a:pt x="1558" y="762"/>
                </a:lnTo>
                <a:lnTo>
                  <a:pt x="1565" y="762"/>
                </a:lnTo>
                <a:lnTo>
                  <a:pt x="1565" y="762"/>
                </a:lnTo>
                <a:close/>
                <a:moveTo>
                  <a:pt x="1474" y="769"/>
                </a:moveTo>
                <a:lnTo>
                  <a:pt x="1481" y="769"/>
                </a:lnTo>
                <a:lnTo>
                  <a:pt x="1481" y="769"/>
                </a:lnTo>
                <a:lnTo>
                  <a:pt x="1481" y="776"/>
                </a:lnTo>
                <a:lnTo>
                  <a:pt x="1481" y="783"/>
                </a:lnTo>
                <a:lnTo>
                  <a:pt x="1474" y="790"/>
                </a:lnTo>
                <a:lnTo>
                  <a:pt x="1474" y="783"/>
                </a:lnTo>
                <a:lnTo>
                  <a:pt x="1474" y="776"/>
                </a:lnTo>
                <a:lnTo>
                  <a:pt x="1474" y="776"/>
                </a:lnTo>
                <a:lnTo>
                  <a:pt x="1467" y="769"/>
                </a:lnTo>
                <a:lnTo>
                  <a:pt x="1474" y="769"/>
                </a:lnTo>
                <a:lnTo>
                  <a:pt x="1474" y="769"/>
                </a:lnTo>
                <a:close/>
                <a:moveTo>
                  <a:pt x="1572" y="769"/>
                </a:moveTo>
                <a:lnTo>
                  <a:pt x="1586" y="783"/>
                </a:lnTo>
                <a:lnTo>
                  <a:pt x="1579" y="783"/>
                </a:lnTo>
                <a:lnTo>
                  <a:pt x="1579" y="783"/>
                </a:lnTo>
                <a:lnTo>
                  <a:pt x="1579" y="790"/>
                </a:lnTo>
                <a:lnTo>
                  <a:pt x="1572" y="790"/>
                </a:lnTo>
                <a:lnTo>
                  <a:pt x="1572" y="783"/>
                </a:lnTo>
                <a:lnTo>
                  <a:pt x="1572" y="783"/>
                </a:lnTo>
                <a:lnTo>
                  <a:pt x="1572" y="769"/>
                </a:lnTo>
                <a:lnTo>
                  <a:pt x="1572" y="769"/>
                </a:lnTo>
                <a:lnTo>
                  <a:pt x="1572" y="769"/>
                </a:lnTo>
                <a:close/>
                <a:moveTo>
                  <a:pt x="1551" y="825"/>
                </a:moveTo>
                <a:lnTo>
                  <a:pt x="1551" y="825"/>
                </a:lnTo>
                <a:lnTo>
                  <a:pt x="1544" y="811"/>
                </a:lnTo>
                <a:lnTo>
                  <a:pt x="1544" y="818"/>
                </a:lnTo>
                <a:lnTo>
                  <a:pt x="1544" y="818"/>
                </a:lnTo>
                <a:lnTo>
                  <a:pt x="1544" y="825"/>
                </a:lnTo>
                <a:lnTo>
                  <a:pt x="1544" y="832"/>
                </a:lnTo>
                <a:lnTo>
                  <a:pt x="1544" y="825"/>
                </a:lnTo>
                <a:lnTo>
                  <a:pt x="1544" y="818"/>
                </a:lnTo>
                <a:lnTo>
                  <a:pt x="1537" y="818"/>
                </a:lnTo>
                <a:lnTo>
                  <a:pt x="1537" y="811"/>
                </a:lnTo>
                <a:lnTo>
                  <a:pt x="1537" y="811"/>
                </a:lnTo>
                <a:lnTo>
                  <a:pt x="1537" y="811"/>
                </a:lnTo>
                <a:lnTo>
                  <a:pt x="1537" y="804"/>
                </a:lnTo>
                <a:lnTo>
                  <a:pt x="1537" y="811"/>
                </a:lnTo>
                <a:lnTo>
                  <a:pt x="1537" y="804"/>
                </a:lnTo>
                <a:lnTo>
                  <a:pt x="1544" y="811"/>
                </a:lnTo>
                <a:lnTo>
                  <a:pt x="1544" y="804"/>
                </a:lnTo>
                <a:lnTo>
                  <a:pt x="1537" y="797"/>
                </a:lnTo>
                <a:lnTo>
                  <a:pt x="1537" y="804"/>
                </a:lnTo>
                <a:lnTo>
                  <a:pt x="1530" y="797"/>
                </a:lnTo>
                <a:lnTo>
                  <a:pt x="1537" y="790"/>
                </a:lnTo>
                <a:lnTo>
                  <a:pt x="1530" y="797"/>
                </a:lnTo>
                <a:lnTo>
                  <a:pt x="1530" y="790"/>
                </a:lnTo>
                <a:lnTo>
                  <a:pt x="1530" y="797"/>
                </a:lnTo>
                <a:lnTo>
                  <a:pt x="1523" y="790"/>
                </a:lnTo>
                <a:lnTo>
                  <a:pt x="1523" y="783"/>
                </a:lnTo>
                <a:lnTo>
                  <a:pt x="1530" y="783"/>
                </a:lnTo>
                <a:lnTo>
                  <a:pt x="1523" y="783"/>
                </a:lnTo>
                <a:lnTo>
                  <a:pt x="1530" y="783"/>
                </a:lnTo>
                <a:lnTo>
                  <a:pt x="1523" y="776"/>
                </a:lnTo>
                <a:lnTo>
                  <a:pt x="1537" y="776"/>
                </a:lnTo>
                <a:lnTo>
                  <a:pt x="1537" y="783"/>
                </a:lnTo>
                <a:lnTo>
                  <a:pt x="1537" y="783"/>
                </a:lnTo>
                <a:lnTo>
                  <a:pt x="1537" y="790"/>
                </a:lnTo>
                <a:lnTo>
                  <a:pt x="1544" y="783"/>
                </a:lnTo>
                <a:lnTo>
                  <a:pt x="1537" y="783"/>
                </a:lnTo>
                <a:lnTo>
                  <a:pt x="1544" y="783"/>
                </a:lnTo>
                <a:lnTo>
                  <a:pt x="1544" y="790"/>
                </a:lnTo>
                <a:lnTo>
                  <a:pt x="1551" y="790"/>
                </a:lnTo>
                <a:lnTo>
                  <a:pt x="1551" y="790"/>
                </a:lnTo>
                <a:lnTo>
                  <a:pt x="1544" y="790"/>
                </a:lnTo>
                <a:lnTo>
                  <a:pt x="1544" y="797"/>
                </a:lnTo>
                <a:lnTo>
                  <a:pt x="1544" y="797"/>
                </a:lnTo>
                <a:lnTo>
                  <a:pt x="1551" y="804"/>
                </a:lnTo>
                <a:lnTo>
                  <a:pt x="1544" y="804"/>
                </a:lnTo>
                <a:lnTo>
                  <a:pt x="1551" y="811"/>
                </a:lnTo>
                <a:lnTo>
                  <a:pt x="1544" y="811"/>
                </a:lnTo>
                <a:lnTo>
                  <a:pt x="1544" y="811"/>
                </a:lnTo>
                <a:lnTo>
                  <a:pt x="1551" y="811"/>
                </a:lnTo>
                <a:lnTo>
                  <a:pt x="1551" y="818"/>
                </a:lnTo>
                <a:lnTo>
                  <a:pt x="1551" y="825"/>
                </a:lnTo>
                <a:lnTo>
                  <a:pt x="1551" y="825"/>
                </a:lnTo>
                <a:close/>
                <a:moveTo>
                  <a:pt x="950" y="783"/>
                </a:moveTo>
                <a:lnTo>
                  <a:pt x="943" y="790"/>
                </a:lnTo>
                <a:lnTo>
                  <a:pt x="950" y="783"/>
                </a:lnTo>
                <a:lnTo>
                  <a:pt x="950" y="790"/>
                </a:lnTo>
                <a:lnTo>
                  <a:pt x="950" y="797"/>
                </a:lnTo>
                <a:lnTo>
                  <a:pt x="943" y="797"/>
                </a:lnTo>
                <a:lnTo>
                  <a:pt x="943" y="790"/>
                </a:lnTo>
                <a:lnTo>
                  <a:pt x="943" y="790"/>
                </a:lnTo>
                <a:lnTo>
                  <a:pt x="943" y="797"/>
                </a:lnTo>
                <a:lnTo>
                  <a:pt x="936" y="797"/>
                </a:lnTo>
                <a:lnTo>
                  <a:pt x="943" y="797"/>
                </a:lnTo>
                <a:lnTo>
                  <a:pt x="936" y="804"/>
                </a:lnTo>
                <a:lnTo>
                  <a:pt x="929" y="797"/>
                </a:lnTo>
                <a:lnTo>
                  <a:pt x="929" y="804"/>
                </a:lnTo>
                <a:lnTo>
                  <a:pt x="922" y="804"/>
                </a:lnTo>
                <a:lnTo>
                  <a:pt x="922" y="811"/>
                </a:lnTo>
                <a:lnTo>
                  <a:pt x="908" y="797"/>
                </a:lnTo>
                <a:lnTo>
                  <a:pt x="915" y="797"/>
                </a:lnTo>
                <a:lnTo>
                  <a:pt x="922" y="797"/>
                </a:lnTo>
                <a:lnTo>
                  <a:pt x="915" y="790"/>
                </a:lnTo>
                <a:lnTo>
                  <a:pt x="915" y="790"/>
                </a:lnTo>
                <a:lnTo>
                  <a:pt x="929" y="790"/>
                </a:lnTo>
                <a:lnTo>
                  <a:pt x="922" y="783"/>
                </a:lnTo>
                <a:lnTo>
                  <a:pt x="922" y="783"/>
                </a:lnTo>
                <a:lnTo>
                  <a:pt x="929" y="783"/>
                </a:lnTo>
                <a:lnTo>
                  <a:pt x="929" y="776"/>
                </a:lnTo>
                <a:lnTo>
                  <a:pt x="936" y="783"/>
                </a:lnTo>
                <a:lnTo>
                  <a:pt x="936" y="783"/>
                </a:lnTo>
                <a:lnTo>
                  <a:pt x="936" y="790"/>
                </a:lnTo>
                <a:lnTo>
                  <a:pt x="936" y="783"/>
                </a:lnTo>
                <a:lnTo>
                  <a:pt x="950" y="783"/>
                </a:lnTo>
                <a:lnTo>
                  <a:pt x="950" y="783"/>
                </a:lnTo>
                <a:close/>
                <a:moveTo>
                  <a:pt x="1593" y="783"/>
                </a:moveTo>
                <a:lnTo>
                  <a:pt x="1600" y="790"/>
                </a:lnTo>
                <a:lnTo>
                  <a:pt x="1607" y="790"/>
                </a:lnTo>
                <a:lnTo>
                  <a:pt x="1614" y="797"/>
                </a:lnTo>
                <a:lnTo>
                  <a:pt x="1614" y="804"/>
                </a:lnTo>
                <a:lnTo>
                  <a:pt x="1600" y="797"/>
                </a:lnTo>
                <a:lnTo>
                  <a:pt x="1600" y="797"/>
                </a:lnTo>
                <a:lnTo>
                  <a:pt x="1593" y="783"/>
                </a:lnTo>
                <a:lnTo>
                  <a:pt x="1593" y="783"/>
                </a:lnTo>
                <a:close/>
                <a:moveTo>
                  <a:pt x="1586" y="790"/>
                </a:moveTo>
                <a:lnTo>
                  <a:pt x="1586" y="790"/>
                </a:lnTo>
                <a:lnTo>
                  <a:pt x="1586" y="797"/>
                </a:lnTo>
                <a:lnTo>
                  <a:pt x="1586" y="804"/>
                </a:lnTo>
                <a:lnTo>
                  <a:pt x="1572" y="797"/>
                </a:lnTo>
                <a:lnTo>
                  <a:pt x="1579" y="790"/>
                </a:lnTo>
                <a:lnTo>
                  <a:pt x="1586" y="790"/>
                </a:lnTo>
                <a:lnTo>
                  <a:pt x="1586" y="790"/>
                </a:lnTo>
                <a:close/>
                <a:moveTo>
                  <a:pt x="1593" y="790"/>
                </a:moveTo>
                <a:lnTo>
                  <a:pt x="1600" y="797"/>
                </a:lnTo>
                <a:lnTo>
                  <a:pt x="1593" y="804"/>
                </a:lnTo>
                <a:lnTo>
                  <a:pt x="1600" y="797"/>
                </a:lnTo>
                <a:lnTo>
                  <a:pt x="1607" y="804"/>
                </a:lnTo>
                <a:lnTo>
                  <a:pt x="1607" y="804"/>
                </a:lnTo>
                <a:lnTo>
                  <a:pt x="1614" y="811"/>
                </a:lnTo>
                <a:lnTo>
                  <a:pt x="1607" y="811"/>
                </a:lnTo>
                <a:lnTo>
                  <a:pt x="1607" y="818"/>
                </a:lnTo>
                <a:lnTo>
                  <a:pt x="1600" y="818"/>
                </a:lnTo>
                <a:lnTo>
                  <a:pt x="1600" y="811"/>
                </a:lnTo>
                <a:lnTo>
                  <a:pt x="1593" y="811"/>
                </a:lnTo>
                <a:lnTo>
                  <a:pt x="1593" y="811"/>
                </a:lnTo>
                <a:lnTo>
                  <a:pt x="1586" y="804"/>
                </a:lnTo>
                <a:lnTo>
                  <a:pt x="1593" y="804"/>
                </a:lnTo>
                <a:lnTo>
                  <a:pt x="1593" y="797"/>
                </a:lnTo>
                <a:lnTo>
                  <a:pt x="1593" y="790"/>
                </a:lnTo>
                <a:lnTo>
                  <a:pt x="1593" y="790"/>
                </a:lnTo>
                <a:close/>
                <a:moveTo>
                  <a:pt x="1607" y="839"/>
                </a:moveTo>
                <a:lnTo>
                  <a:pt x="1614" y="839"/>
                </a:lnTo>
                <a:lnTo>
                  <a:pt x="1614" y="846"/>
                </a:lnTo>
                <a:lnTo>
                  <a:pt x="1621" y="846"/>
                </a:lnTo>
                <a:lnTo>
                  <a:pt x="1621" y="846"/>
                </a:lnTo>
                <a:lnTo>
                  <a:pt x="1628" y="853"/>
                </a:lnTo>
                <a:lnTo>
                  <a:pt x="1621" y="853"/>
                </a:lnTo>
                <a:lnTo>
                  <a:pt x="1621" y="853"/>
                </a:lnTo>
                <a:lnTo>
                  <a:pt x="1628" y="853"/>
                </a:lnTo>
                <a:lnTo>
                  <a:pt x="1628" y="846"/>
                </a:lnTo>
                <a:lnTo>
                  <a:pt x="1628" y="853"/>
                </a:lnTo>
                <a:lnTo>
                  <a:pt x="1635" y="860"/>
                </a:lnTo>
                <a:lnTo>
                  <a:pt x="1628" y="860"/>
                </a:lnTo>
                <a:lnTo>
                  <a:pt x="1628" y="860"/>
                </a:lnTo>
                <a:lnTo>
                  <a:pt x="1628" y="867"/>
                </a:lnTo>
                <a:lnTo>
                  <a:pt x="1635" y="860"/>
                </a:lnTo>
                <a:lnTo>
                  <a:pt x="1635" y="867"/>
                </a:lnTo>
                <a:lnTo>
                  <a:pt x="1635" y="867"/>
                </a:lnTo>
                <a:lnTo>
                  <a:pt x="1635" y="874"/>
                </a:lnTo>
                <a:lnTo>
                  <a:pt x="1642" y="874"/>
                </a:lnTo>
                <a:lnTo>
                  <a:pt x="1642" y="874"/>
                </a:lnTo>
                <a:lnTo>
                  <a:pt x="1642" y="881"/>
                </a:lnTo>
                <a:lnTo>
                  <a:pt x="1628" y="881"/>
                </a:lnTo>
                <a:lnTo>
                  <a:pt x="1628" y="881"/>
                </a:lnTo>
                <a:lnTo>
                  <a:pt x="1628" y="881"/>
                </a:lnTo>
                <a:lnTo>
                  <a:pt x="1628" y="874"/>
                </a:lnTo>
                <a:lnTo>
                  <a:pt x="1621" y="874"/>
                </a:lnTo>
                <a:lnTo>
                  <a:pt x="1621" y="867"/>
                </a:lnTo>
                <a:lnTo>
                  <a:pt x="1621" y="874"/>
                </a:lnTo>
                <a:lnTo>
                  <a:pt x="1621" y="867"/>
                </a:lnTo>
                <a:lnTo>
                  <a:pt x="1621" y="874"/>
                </a:lnTo>
                <a:lnTo>
                  <a:pt x="1614" y="874"/>
                </a:lnTo>
                <a:lnTo>
                  <a:pt x="1614" y="867"/>
                </a:lnTo>
                <a:lnTo>
                  <a:pt x="1614" y="867"/>
                </a:lnTo>
                <a:lnTo>
                  <a:pt x="1621" y="867"/>
                </a:lnTo>
                <a:lnTo>
                  <a:pt x="1614" y="867"/>
                </a:lnTo>
                <a:lnTo>
                  <a:pt x="1614" y="867"/>
                </a:lnTo>
                <a:lnTo>
                  <a:pt x="1614" y="860"/>
                </a:lnTo>
                <a:lnTo>
                  <a:pt x="1607" y="860"/>
                </a:lnTo>
                <a:lnTo>
                  <a:pt x="1614" y="860"/>
                </a:lnTo>
                <a:lnTo>
                  <a:pt x="1607" y="867"/>
                </a:lnTo>
                <a:lnTo>
                  <a:pt x="1607" y="860"/>
                </a:lnTo>
                <a:lnTo>
                  <a:pt x="1600" y="860"/>
                </a:lnTo>
                <a:lnTo>
                  <a:pt x="1600" y="867"/>
                </a:lnTo>
                <a:lnTo>
                  <a:pt x="1600" y="860"/>
                </a:lnTo>
                <a:lnTo>
                  <a:pt x="1586" y="860"/>
                </a:lnTo>
                <a:lnTo>
                  <a:pt x="1586" y="860"/>
                </a:lnTo>
                <a:lnTo>
                  <a:pt x="1586" y="853"/>
                </a:lnTo>
                <a:lnTo>
                  <a:pt x="1600" y="853"/>
                </a:lnTo>
                <a:lnTo>
                  <a:pt x="1593" y="853"/>
                </a:lnTo>
                <a:lnTo>
                  <a:pt x="1593" y="853"/>
                </a:lnTo>
                <a:lnTo>
                  <a:pt x="1593" y="853"/>
                </a:lnTo>
                <a:lnTo>
                  <a:pt x="1586" y="846"/>
                </a:lnTo>
                <a:lnTo>
                  <a:pt x="1586" y="846"/>
                </a:lnTo>
                <a:lnTo>
                  <a:pt x="1593" y="839"/>
                </a:lnTo>
                <a:lnTo>
                  <a:pt x="1586" y="846"/>
                </a:lnTo>
                <a:lnTo>
                  <a:pt x="1579" y="846"/>
                </a:lnTo>
                <a:lnTo>
                  <a:pt x="1579" y="839"/>
                </a:lnTo>
                <a:lnTo>
                  <a:pt x="1579" y="832"/>
                </a:lnTo>
                <a:lnTo>
                  <a:pt x="1579" y="825"/>
                </a:lnTo>
                <a:lnTo>
                  <a:pt x="1579" y="825"/>
                </a:lnTo>
                <a:lnTo>
                  <a:pt x="1572" y="811"/>
                </a:lnTo>
                <a:lnTo>
                  <a:pt x="1558" y="811"/>
                </a:lnTo>
                <a:lnTo>
                  <a:pt x="1558" y="811"/>
                </a:lnTo>
                <a:lnTo>
                  <a:pt x="1558" y="804"/>
                </a:lnTo>
                <a:lnTo>
                  <a:pt x="1558" y="804"/>
                </a:lnTo>
                <a:lnTo>
                  <a:pt x="1565" y="804"/>
                </a:lnTo>
                <a:lnTo>
                  <a:pt x="1565" y="804"/>
                </a:lnTo>
                <a:lnTo>
                  <a:pt x="1572" y="804"/>
                </a:lnTo>
                <a:lnTo>
                  <a:pt x="1579" y="804"/>
                </a:lnTo>
                <a:lnTo>
                  <a:pt x="1579" y="811"/>
                </a:lnTo>
                <a:lnTo>
                  <a:pt x="1579" y="811"/>
                </a:lnTo>
                <a:lnTo>
                  <a:pt x="1579" y="818"/>
                </a:lnTo>
                <a:lnTo>
                  <a:pt x="1593" y="818"/>
                </a:lnTo>
                <a:lnTo>
                  <a:pt x="1600" y="825"/>
                </a:lnTo>
                <a:lnTo>
                  <a:pt x="1607" y="832"/>
                </a:lnTo>
                <a:lnTo>
                  <a:pt x="1607" y="832"/>
                </a:lnTo>
                <a:lnTo>
                  <a:pt x="1614" y="839"/>
                </a:lnTo>
                <a:lnTo>
                  <a:pt x="1621" y="839"/>
                </a:lnTo>
                <a:lnTo>
                  <a:pt x="1621" y="839"/>
                </a:lnTo>
                <a:lnTo>
                  <a:pt x="1607" y="832"/>
                </a:lnTo>
                <a:lnTo>
                  <a:pt x="1607" y="839"/>
                </a:lnTo>
                <a:lnTo>
                  <a:pt x="1607" y="839"/>
                </a:lnTo>
                <a:lnTo>
                  <a:pt x="1607" y="846"/>
                </a:lnTo>
                <a:lnTo>
                  <a:pt x="1607" y="839"/>
                </a:lnTo>
                <a:lnTo>
                  <a:pt x="1607" y="839"/>
                </a:lnTo>
                <a:close/>
                <a:moveTo>
                  <a:pt x="1642" y="839"/>
                </a:moveTo>
                <a:lnTo>
                  <a:pt x="1628" y="839"/>
                </a:lnTo>
                <a:lnTo>
                  <a:pt x="1635" y="832"/>
                </a:lnTo>
                <a:lnTo>
                  <a:pt x="1635" y="825"/>
                </a:lnTo>
                <a:lnTo>
                  <a:pt x="1635" y="825"/>
                </a:lnTo>
                <a:lnTo>
                  <a:pt x="1628" y="825"/>
                </a:lnTo>
                <a:lnTo>
                  <a:pt x="1635" y="818"/>
                </a:lnTo>
                <a:lnTo>
                  <a:pt x="1628" y="818"/>
                </a:lnTo>
                <a:lnTo>
                  <a:pt x="1635" y="811"/>
                </a:lnTo>
                <a:lnTo>
                  <a:pt x="1628" y="811"/>
                </a:lnTo>
                <a:lnTo>
                  <a:pt x="1635" y="811"/>
                </a:lnTo>
                <a:lnTo>
                  <a:pt x="1628" y="811"/>
                </a:lnTo>
                <a:lnTo>
                  <a:pt x="1642" y="804"/>
                </a:lnTo>
                <a:lnTo>
                  <a:pt x="1656" y="818"/>
                </a:lnTo>
                <a:lnTo>
                  <a:pt x="1663" y="832"/>
                </a:lnTo>
                <a:lnTo>
                  <a:pt x="1656" y="832"/>
                </a:lnTo>
                <a:lnTo>
                  <a:pt x="1663" y="839"/>
                </a:lnTo>
                <a:lnTo>
                  <a:pt x="1656" y="846"/>
                </a:lnTo>
                <a:lnTo>
                  <a:pt x="1649" y="846"/>
                </a:lnTo>
                <a:lnTo>
                  <a:pt x="1656" y="839"/>
                </a:lnTo>
                <a:lnTo>
                  <a:pt x="1649" y="832"/>
                </a:lnTo>
                <a:lnTo>
                  <a:pt x="1649" y="839"/>
                </a:lnTo>
                <a:lnTo>
                  <a:pt x="1649" y="839"/>
                </a:lnTo>
                <a:lnTo>
                  <a:pt x="1649" y="832"/>
                </a:lnTo>
                <a:lnTo>
                  <a:pt x="1642" y="818"/>
                </a:lnTo>
                <a:lnTo>
                  <a:pt x="1649" y="832"/>
                </a:lnTo>
                <a:lnTo>
                  <a:pt x="1642" y="839"/>
                </a:lnTo>
                <a:lnTo>
                  <a:pt x="1642" y="825"/>
                </a:lnTo>
                <a:lnTo>
                  <a:pt x="1642" y="832"/>
                </a:lnTo>
                <a:lnTo>
                  <a:pt x="1642" y="839"/>
                </a:lnTo>
                <a:lnTo>
                  <a:pt x="1642" y="839"/>
                </a:lnTo>
                <a:lnTo>
                  <a:pt x="1642" y="839"/>
                </a:lnTo>
                <a:lnTo>
                  <a:pt x="1642" y="839"/>
                </a:lnTo>
                <a:close/>
                <a:moveTo>
                  <a:pt x="908" y="860"/>
                </a:moveTo>
                <a:lnTo>
                  <a:pt x="901" y="860"/>
                </a:lnTo>
                <a:lnTo>
                  <a:pt x="901" y="860"/>
                </a:lnTo>
                <a:lnTo>
                  <a:pt x="901" y="867"/>
                </a:lnTo>
                <a:lnTo>
                  <a:pt x="894" y="867"/>
                </a:lnTo>
                <a:lnTo>
                  <a:pt x="901" y="867"/>
                </a:lnTo>
                <a:lnTo>
                  <a:pt x="894" y="867"/>
                </a:lnTo>
                <a:lnTo>
                  <a:pt x="901" y="867"/>
                </a:lnTo>
                <a:lnTo>
                  <a:pt x="901" y="874"/>
                </a:lnTo>
                <a:lnTo>
                  <a:pt x="894" y="874"/>
                </a:lnTo>
                <a:lnTo>
                  <a:pt x="894" y="874"/>
                </a:lnTo>
                <a:lnTo>
                  <a:pt x="894" y="874"/>
                </a:lnTo>
                <a:lnTo>
                  <a:pt x="887" y="888"/>
                </a:lnTo>
                <a:lnTo>
                  <a:pt x="880" y="881"/>
                </a:lnTo>
                <a:lnTo>
                  <a:pt x="894" y="867"/>
                </a:lnTo>
                <a:lnTo>
                  <a:pt x="887" y="867"/>
                </a:lnTo>
                <a:lnTo>
                  <a:pt x="894" y="860"/>
                </a:lnTo>
                <a:lnTo>
                  <a:pt x="894" y="860"/>
                </a:lnTo>
                <a:lnTo>
                  <a:pt x="880" y="874"/>
                </a:lnTo>
                <a:lnTo>
                  <a:pt x="880" y="867"/>
                </a:lnTo>
                <a:lnTo>
                  <a:pt x="887" y="860"/>
                </a:lnTo>
                <a:lnTo>
                  <a:pt x="873" y="860"/>
                </a:lnTo>
                <a:lnTo>
                  <a:pt x="873" y="867"/>
                </a:lnTo>
                <a:lnTo>
                  <a:pt x="873" y="867"/>
                </a:lnTo>
                <a:lnTo>
                  <a:pt x="880" y="860"/>
                </a:lnTo>
                <a:lnTo>
                  <a:pt x="880" y="860"/>
                </a:lnTo>
                <a:lnTo>
                  <a:pt x="880" y="874"/>
                </a:lnTo>
                <a:lnTo>
                  <a:pt x="880" y="874"/>
                </a:lnTo>
                <a:lnTo>
                  <a:pt x="880" y="874"/>
                </a:lnTo>
                <a:lnTo>
                  <a:pt x="880" y="874"/>
                </a:lnTo>
                <a:lnTo>
                  <a:pt x="873" y="881"/>
                </a:lnTo>
                <a:lnTo>
                  <a:pt x="873" y="874"/>
                </a:lnTo>
                <a:lnTo>
                  <a:pt x="866" y="867"/>
                </a:lnTo>
                <a:lnTo>
                  <a:pt x="866" y="860"/>
                </a:lnTo>
                <a:lnTo>
                  <a:pt x="866" y="853"/>
                </a:lnTo>
                <a:lnTo>
                  <a:pt x="859" y="853"/>
                </a:lnTo>
                <a:lnTo>
                  <a:pt x="859" y="853"/>
                </a:lnTo>
                <a:lnTo>
                  <a:pt x="859" y="846"/>
                </a:lnTo>
                <a:lnTo>
                  <a:pt x="866" y="846"/>
                </a:lnTo>
                <a:lnTo>
                  <a:pt x="866" y="846"/>
                </a:lnTo>
                <a:lnTo>
                  <a:pt x="866" y="839"/>
                </a:lnTo>
                <a:lnTo>
                  <a:pt x="873" y="839"/>
                </a:lnTo>
                <a:lnTo>
                  <a:pt x="873" y="832"/>
                </a:lnTo>
                <a:lnTo>
                  <a:pt x="873" y="832"/>
                </a:lnTo>
                <a:lnTo>
                  <a:pt x="873" y="832"/>
                </a:lnTo>
                <a:lnTo>
                  <a:pt x="873" y="832"/>
                </a:lnTo>
                <a:lnTo>
                  <a:pt x="880" y="825"/>
                </a:lnTo>
                <a:lnTo>
                  <a:pt x="887" y="832"/>
                </a:lnTo>
                <a:lnTo>
                  <a:pt x="887" y="832"/>
                </a:lnTo>
                <a:lnTo>
                  <a:pt x="880" y="839"/>
                </a:lnTo>
                <a:lnTo>
                  <a:pt x="887" y="839"/>
                </a:lnTo>
                <a:lnTo>
                  <a:pt x="887" y="846"/>
                </a:lnTo>
                <a:lnTo>
                  <a:pt x="901" y="853"/>
                </a:lnTo>
                <a:lnTo>
                  <a:pt x="894" y="846"/>
                </a:lnTo>
                <a:lnTo>
                  <a:pt x="894" y="832"/>
                </a:lnTo>
                <a:lnTo>
                  <a:pt x="894" y="839"/>
                </a:lnTo>
                <a:lnTo>
                  <a:pt x="887" y="832"/>
                </a:lnTo>
                <a:lnTo>
                  <a:pt x="901" y="832"/>
                </a:lnTo>
                <a:lnTo>
                  <a:pt x="887" y="825"/>
                </a:lnTo>
                <a:lnTo>
                  <a:pt x="887" y="818"/>
                </a:lnTo>
                <a:lnTo>
                  <a:pt x="901" y="818"/>
                </a:lnTo>
                <a:lnTo>
                  <a:pt x="901" y="832"/>
                </a:lnTo>
                <a:lnTo>
                  <a:pt x="901" y="825"/>
                </a:lnTo>
                <a:lnTo>
                  <a:pt x="901" y="825"/>
                </a:lnTo>
                <a:lnTo>
                  <a:pt x="901" y="825"/>
                </a:lnTo>
                <a:lnTo>
                  <a:pt x="908" y="825"/>
                </a:lnTo>
                <a:lnTo>
                  <a:pt x="901" y="818"/>
                </a:lnTo>
                <a:lnTo>
                  <a:pt x="915" y="818"/>
                </a:lnTo>
                <a:lnTo>
                  <a:pt x="915" y="825"/>
                </a:lnTo>
                <a:lnTo>
                  <a:pt x="908" y="818"/>
                </a:lnTo>
                <a:lnTo>
                  <a:pt x="915" y="818"/>
                </a:lnTo>
                <a:lnTo>
                  <a:pt x="908" y="811"/>
                </a:lnTo>
                <a:lnTo>
                  <a:pt x="922" y="811"/>
                </a:lnTo>
                <a:lnTo>
                  <a:pt x="922" y="818"/>
                </a:lnTo>
                <a:lnTo>
                  <a:pt x="922" y="825"/>
                </a:lnTo>
                <a:lnTo>
                  <a:pt x="922" y="818"/>
                </a:lnTo>
                <a:lnTo>
                  <a:pt x="929" y="818"/>
                </a:lnTo>
                <a:lnTo>
                  <a:pt x="929" y="811"/>
                </a:lnTo>
                <a:lnTo>
                  <a:pt x="943" y="818"/>
                </a:lnTo>
                <a:lnTo>
                  <a:pt x="936" y="825"/>
                </a:lnTo>
                <a:lnTo>
                  <a:pt x="936" y="825"/>
                </a:lnTo>
                <a:lnTo>
                  <a:pt x="936" y="832"/>
                </a:lnTo>
                <a:lnTo>
                  <a:pt x="936" y="825"/>
                </a:lnTo>
                <a:lnTo>
                  <a:pt x="936" y="832"/>
                </a:lnTo>
                <a:lnTo>
                  <a:pt x="943" y="832"/>
                </a:lnTo>
                <a:lnTo>
                  <a:pt x="943" y="846"/>
                </a:lnTo>
                <a:lnTo>
                  <a:pt x="922" y="839"/>
                </a:lnTo>
                <a:lnTo>
                  <a:pt x="922" y="839"/>
                </a:lnTo>
                <a:lnTo>
                  <a:pt x="915" y="846"/>
                </a:lnTo>
                <a:lnTo>
                  <a:pt x="922" y="839"/>
                </a:lnTo>
                <a:lnTo>
                  <a:pt x="929" y="846"/>
                </a:lnTo>
                <a:lnTo>
                  <a:pt x="929" y="846"/>
                </a:lnTo>
                <a:lnTo>
                  <a:pt x="922" y="853"/>
                </a:lnTo>
                <a:lnTo>
                  <a:pt x="922" y="846"/>
                </a:lnTo>
                <a:lnTo>
                  <a:pt x="915" y="846"/>
                </a:lnTo>
                <a:lnTo>
                  <a:pt x="915" y="853"/>
                </a:lnTo>
                <a:lnTo>
                  <a:pt x="922" y="853"/>
                </a:lnTo>
                <a:lnTo>
                  <a:pt x="908" y="853"/>
                </a:lnTo>
                <a:lnTo>
                  <a:pt x="908" y="860"/>
                </a:lnTo>
                <a:lnTo>
                  <a:pt x="908" y="860"/>
                </a:lnTo>
                <a:close/>
                <a:moveTo>
                  <a:pt x="1572" y="811"/>
                </a:moveTo>
                <a:lnTo>
                  <a:pt x="1572" y="825"/>
                </a:lnTo>
                <a:lnTo>
                  <a:pt x="1565" y="825"/>
                </a:lnTo>
                <a:lnTo>
                  <a:pt x="1565" y="832"/>
                </a:lnTo>
                <a:lnTo>
                  <a:pt x="1558" y="832"/>
                </a:lnTo>
                <a:lnTo>
                  <a:pt x="1558" y="818"/>
                </a:lnTo>
                <a:lnTo>
                  <a:pt x="1565" y="818"/>
                </a:lnTo>
                <a:lnTo>
                  <a:pt x="1558" y="818"/>
                </a:lnTo>
                <a:lnTo>
                  <a:pt x="1572" y="811"/>
                </a:lnTo>
                <a:lnTo>
                  <a:pt x="1572" y="811"/>
                </a:lnTo>
                <a:close/>
                <a:moveTo>
                  <a:pt x="1635" y="839"/>
                </a:moveTo>
                <a:lnTo>
                  <a:pt x="1642" y="846"/>
                </a:lnTo>
                <a:lnTo>
                  <a:pt x="1635" y="846"/>
                </a:lnTo>
                <a:lnTo>
                  <a:pt x="1642" y="853"/>
                </a:lnTo>
                <a:lnTo>
                  <a:pt x="1635" y="853"/>
                </a:lnTo>
                <a:lnTo>
                  <a:pt x="1635" y="839"/>
                </a:lnTo>
                <a:lnTo>
                  <a:pt x="1635" y="839"/>
                </a:lnTo>
                <a:lnTo>
                  <a:pt x="1635" y="839"/>
                </a:lnTo>
                <a:close/>
                <a:moveTo>
                  <a:pt x="1649" y="846"/>
                </a:moveTo>
                <a:lnTo>
                  <a:pt x="1649" y="846"/>
                </a:lnTo>
                <a:lnTo>
                  <a:pt x="1656" y="853"/>
                </a:lnTo>
                <a:lnTo>
                  <a:pt x="1649" y="860"/>
                </a:lnTo>
                <a:lnTo>
                  <a:pt x="1649" y="853"/>
                </a:lnTo>
                <a:lnTo>
                  <a:pt x="1649" y="860"/>
                </a:lnTo>
                <a:lnTo>
                  <a:pt x="1649" y="860"/>
                </a:lnTo>
                <a:lnTo>
                  <a:pt x="1649" y="853"/>
                </a:lnTo>
                <a:lnTo>
                  <a:pt x="1649" y="853"/>
                </a:lnTo>
                <a:lnTo>
                  <a:pt x="1642" y="846"/>
                </a:lnTo>
                <a:lnTo>
                  <a:pt x="1649" y="846"/>
                </a:lnTo>
                <a:lnTo>
                  <a:pt x="1649" y="846"/>
                </a:lnTo>
                <a:close/>
                <a:moveTo>
                  <a:pt x="1593" y="860"/>
                </a:moveTo>
                <a:lnTo>
                  <a:pt x="1600" y="874"/>
                </a:lnTo>
                <a:lnTo>
                  <a:pt x="1600" y="874"/>
                </a:lnTo>
                <a:lnTo>
                  <a:pt x="1614" y="881"/>
                </a:lnTo>
                <a:lnTo>
                  <a:pt x="1614" y="888"/>
                </a:lnTo>
                <a:lnTo>
                  <a:pt x="1614" y="888"/>
                </a:lnTo>
                <a:lnTo>
                  <a:pt x="1621" y="888"/>
                </a:lnTo>
                <a:lnTo>
                  <a:pt x="1614" y="895"/>
                </a:lnTo>
                <a:lnTo>
                  <a:pt x="1607" y="888"/>
                </a:lnTo>
                <a:lnTo>
                  <a:pt x="1607" y="881"/>
                </a:lnTo>
                <a:lnTo>
                  <a:pt x="1600" y="881"/>
                </a:lnTo>
                <a:lnTo>
                  <a:pt x="1593" y="874"/>
                </a:lnTo>
                <a:lnTo>
                  <a:pt x="1593" y="874"/>
                </a:lnTo>
                <a:lnTo>
                  <a:pt x="1593" y="867"/>
                </a:lnTo>
                <a:lnTo>
                  <a:pt x="1593" y="860"/>
                </a:lnTo>
                <a:lnTo>
                  <a:pt x="1593" y="860"/>
                </a:lnTo>
                <a:close/>
                <a:moveTo>
                  <a:pt x="531" y="986"/>
                </a:moveTo>
                <a:lnTo>
                  <a:pt x="524" y="993"/>
                </a:lnTo>
                <a:lnTo>
                  <a:pt x="517" y="993"/>
                </a:lnTo>
                <a:lnTo>
                  <a:pt x="510" y="993"/>
                </a:lnTo>
                <a:lnTo>
                  <a:pt x="503" y="986"/>
                </a:lnTo>
                <a:lnTo>
                  <a:pt x="517" y="979"/>
                </a:lnTo>
                <a:lnTo>
                  <a:pt x="524" y="965"/>
                </a:lnTo>
                <a:lnTo>
                  <a:pt x="531" y="972"/>
                </a:lnTo>
                <a:lnTo>
                  <a:pt x="538" y="965"/>
                </a:lnTo>
                <a:lnTo>
                  <a:pt x="552" y="958"/>
                </a:lnTo>
                <a:lnTo>
                  <a:pt x="559" y="965"/>
                </a:lnTo>
                <a:lnTo>
                  <a:pt x="559" y="979"/>
                </a:lnTo>
                <a:lnTo>
                  <a:pt x="566" y="979"/>
                </a:lnTo>
                <a:lnTo>
                  <a:pt x="573" y="986"/>
                </a:lnTo>
                <a:lnTo>
                  <a:pt x="559" y="979"/>
                </a:lnTo>
                <a:lnTo>
                  <a:pt x="559" y="986"/>
                </a:lnTo>
                <a:lnTo>
                  <a:pt x="552" y="986"/>
                </a:lnTo>
                <a:lnTo>
                  <a:pt x="531" y="986"/>
                </a:lnTo>
                <a:lnTo>
                  <a:pt x="531" y="986"/>
                </a:lnTo>
                <a:close/>
                <a:moveTo>
                  <a:pt x="433" y="1035"/>
                </a:moveTo>
                <a:lnTo>
                  <a:pt x="433" y="1035"/>
                </a:lnTo>
                <a:lnTo>
                  <a:pt x="433" y="1035"/>
                </a:lnTo>
                <a:lnTo>
                  <a:pt x="433" y="1035"/>
                </a:lnTo>
                <a:lnTo>
                  <a:pt x="433" y="1042"/>
                </a:lnTo>
                <a:lnTo>
                  <a:pt x="426" y="1035"/>
                </a:lnTo>
                <a:lnTo>
                  <a:pt x="419" y="1035"/>
                </a:lnTo>
                <a:lnTo>
                  <a:pt x="398" y="1042"/>
                </a:lnTo>
                <a:lnTo>
                  <a:pt x="398" y="1042"/>
                </a:lnTo>
                <a:lnTo>
                  <a:pt x="391" y="1042"/>
                </a:lnTo>
                <a:lnTo>
                  <a:pt x="398" y="1035"/>
                </a:lnTo>
                <a:lnTo>
                  <a:pt x="405" y="1035"/>
                </a:lnTo>
                <a:lnTo>
                  <a:pt x="405" y="1035"/>
                </a:lnTo>
                <a:lnTo>
                  <a:pt x="412" y="1035"/>
                </a:lnTo>
                <a:lnTo>
                  <a:pt x="412" y="1035"/>
                </a:lnTo>
                <a:lnTo>
                  <a:pt x="419" y="1035"/>
                </a:lnTo>
                <a:lnTo>
                  <a:pt x="412" y="1035"/>
                </a:lnTo>
                <a:lnTo>
                  <a:pt x="426" y="1035"/>
                </a:lnTo>
                <a:lnTo>
                  <a:pt x="419" y="1028"/>
                </a:lnTo>
                <a:lnTo>
                  <a:pt x="426" y="1028"/>
                </a:lnTo>
                <a:lnTo>
                  <a:pt x="419" y="1021"/>
                </a:lnTo>
                <a:lnTo>
                  <a:pt x="426" y="1021"/>
                </a:lnTo>
                <a:lnTo>
                  <a:pt x="426" y="1021"/>
                </a:lnTo>
                <a:lnTo>
                  <a:pt x="433" y="1028"/>
                </a:lnTo>
                <a:lnTo>
                  <a:pt x="433" y="1021"/>
                </a:lnTo>
                <a:lnTo>
                  <a:pt x="433" y="1021"/>
                </a:lnTo>
                <a:lnTo>
                  <a:pt x="426" y="1021"/>
                </a:lnTo>
                <a:lnTo>
                  <a:pt x="419" y="1014"/>
                </a:lnTo>
                <a:lnTo>
                  <a:pt x="433" y="1007"/>
                </a:lnTo>
                <a:lnTo>
                  <a:pt x="440" y="1007"/>
                </a:lnTo>
                <a:lnTo>
                  <a:pt x="440" y="1014"/>
                </a:lnTo>
                <a:lnTo>
                  <a:pt x="440" y="1021"/>
                </a:lnTo>
                <a:lnTo>
                  <a:pt x="447" y="1014"/>
                </a:lnTo>
                <a:lnTo>
                  <a:pt x="447" y="1007"/>
                </a:lnTo>
                <a:lnTo>
                  <a:pt x="447" y="1014"/>
                </a:lnTo>
                <a:lnTo>
                  <a:pt x="454" y="1014"/>
                </a:lnTo>
                <a:lnTo>
                  <a:pt x="454" y="1014"/>
                </a:lnTo>
                <a:lnTo>
                  <a:pt x="454" y="1014"/>
                </a:lnTo>
                <a:lnTo>
                  <a:pt x="440" y="1021"/>
                </a:lnTo>
                <a:lnTo>
                  <a:pt x="440" y="1021"/>
                </a:lnTo>
                <a:lnTo>
                  <a:pt x="440" y="1028"/>
                </a:lnTo>
                <a:lnTo>
                  <a:pt x="440" y="1028"/>
                </a:lnTo>
                <a:lnTo>
                  <a:pt x="447" y="1021"/>
                </a:lnTo>
                <a:lnTo>
                  <a:pt x="447" y="1028"/>
                </a:lnTo>
                <a:lnTo>
                  <a:pt x="447" y="1021"/>
                </a:lnTo>
                <a:lnTo>
                  <a:pt x="447" y="1028"/>
                </a:lnTo>
                <a:lnTo>
                  <a:pt x="440" y="1028"/>
                </a:lnTo>
                <a:lnTo>
                  <a:pt x="440" y="1035"/>
                </a:lnTo>
                <a:lnTo>
                  <a:pt x="433" y="1028"/>
                </a:lnTo>
                <a:lnTo>
                  <a:pt x="433" y="1035"/>
                </a:lnTo>
                <a:lnTo>
                  <a:pt x="433" y="1035"/>
                </a:lnTo>
                <a:close/>
                <a:moveTo>
                  <a:pt x="7" y="1035"/>
                </a:moveTo>
                <a:lnTo>
                  <a:pt x="0" y="1028"/>
                </a:lnTo>
                <a:lnTo>
                  <a:pt x="7" y="1021"/>
                </a:lnTo>
                <a:lnTo>
                  <a:pt x="0" y="1014"/>
                </a:lnTo>
                <a:lnTo>
                  <a:pt x="7" y="1014"/>
                </a:lnTo>
                <a:lnTo>
                  <a:pt x="14" y="1021"/>
                </a:lnTo>
                <a:lnTo>
                  <a:pt x="21" y="1021"/>
                </a:lnTo>
                <a:lnTo>
                  <a:pt x="14" y="1021"/>
                </a:lnTo>
                <a:lnTo>
                  <a:pt x="7" y="1035"/>
                </a:lnTo>
                <a:lnTo>
                  <a:pt x="7" y="1035"/>
                </a:lnTo>
                <a:close/>
                <a:moveTo>
                  <a:pt x="454" y="1028"/>
                </a:moveTo>
                <a:lnTo>
                  <a:pt x="447" y="1021"/>
                </a:lnTo>
                <a:lnTo>
                  <a:pt x="461" y="1021"/>
                </a:lnTo>
                <a:lnTo>
                  <a:pt x="454" y="1028"/>
                </a:lnTo>
                <a:lnTo>
                  <a:pt x="454" y="1028"/>
                </a:lnTo>
                <a:close/>
                <a:moveTo>
                  <a:pt x="391" y="1028"/>
                </a:moveTo>
                <a:lnTo>
                  <a:pt x="391" y="1035"/>
                </a:lnTo>
                <a:lnTo>
                  <a:pt x="370" y="1042"/>
                </a:lnTo>
                <a:lnTo>
                  <a:pt x="363" y="1049"/>
                </a:lnTo>
                <a:lnTo>
                  <a:pt x="335" y="1056"/>
                </a:lnTo>
                <a:lnTo>
                  <a:pt x="349" y="1056"/>
                </a:lnTo>
                <a:lnTo>
                  <a:pt x="356" y="1049"/>
                </a:lnTo>
                <a:lnTo>
                  <a:pt x="356" y="1042"/>
                </a:lnTo>
                <a:lnTo>
                  <a:pt x="363" y="1035"/>
                </a:lnTo>
                <a:lnTo>
                  <a:pt x="370" y="1035"/>
                </a:lnTo>
                <a:lnTo>
                  <a:pt x="370" y="1035"/>
                </a:lnTo>
                <a:lnTo>
                  <a:pt x="377" y="1028"/>
                </a:lnTo>
                <a:lnTo>
                  <a:pt x="384" y="1021"/>
                </a:lnTo>
                <a:lnTo>
                  <a:pt x="391" y="1028"/>
                </a:lnTo>
                <a:lnTo>
                  <a:pt x="391" y="1028"/>
                </a:lnTo>
                <a:close/>
                <a:moveTo>
                  <a:pt x="42" y="1049"/>
                </a:moveTo>
                <a:lnTo>
                  <a:pt x="42" y="1042"/>
                </a:lnTo>
                <a:lnTo>
                  <a:pt x="49" y="1035"/>
                </a:lnTo>
                <a:lnTo>
                  <a:pt x="42" y="1035"/>
                </a:lnTo>
                <a:lnTo>
                  <a:pt x="49" y="1042"/>
                </a:lnTo>
                <a:lnTo>
                  <a:pt x="49" y="1035"/>
                </a:lnTo>
                <a:lnTo>
                  <a:pt x="56" y="1035"/>
                </a:lnTo>
                <a:lnTo>
                  <a:pt x="49" y="1028"/>
                </a:lnTo>
                <a:lnTo>
                  <a:pt x="63" y="1028"/>
                </a:lnTo>
                <a:lnTo>
                  <a:pt x="56" y="1035"/>
                </a:lnTo>
                <a:lnTo>
                  <a:pt x="56" y="1035"/>
                </a:lnTo>
                <a:lnTo>
                  <a:pt x="63" y="1042"/>
                </a:lnTo>
                <a:lnTo>
                  <a:pt x="63" y="1042"/>
                </a:lnTo>
                <a:lnTo>
                  <a:pt x="56" y="1042"/>
                </a:lnTo>
                <a:lnTo>
                  <a:pt x="42" y="1049"/>
                </a:lnTo>
                <a:lnTo>
                  <a:pt x="42" y="1042"/>
                </a:lnTo>
                <a:lnTo>
                  <a:pt x="42" y="1049"/>
                </a:lnTo>
                <a:lnTo>
                  <a:pt x="42" y="1049"/>
                </a:lnTo>
                <a:close/>
                <a:moveTo>
                  <a:pt x="153" y="1035"/>
                </a:moveTo>
                <a:lnTo>
                  <a:pt x="160" y="1042"/>
                </a:lnTo>
                <a:lnTo>
                  <a:pt x="153" y="1042"/>
                </a:lnTo>
                <a:lnTo>
                  <a:pt x="146" y="1042"/>
                </a:lnTo>
                <a:lnTo>
                  <a:pt x="146" y="1049"/>
                </a:lnTo>
                <a:lnTo>
                  <a:pt x="139" y="1049"/>
                </a:lnTo>
                <a:lnTo>
                  <a:pt x="139" y="1049"/>
                </a:lnTo>
                <a:lnTo>
                  <a:pt x="139" y="1049"/>
                </a:lnTo>
                <a:lnTo>
                  <a:pt x="132" y="1049"/>
                </a:lnTo>
                <a:lnTo>
                  <a:pt x="132" y="1049"/>
                </a:lnTo>
                <a:lnTo>
                  <a:pt x="125" y="1049"/>
                </a:lnTo>
                <a:lnTo>
                  <a:pt x="125" y="1049"/>
                </a:lnTo>
                <a:lnTo>
                  <a:pt x="104" y="1042"/>
                </a:lnTo>
                <a:lnTo>
                  <a:pt x="118" y="1049"/>
                </a:lnTo>
                <a:lnTo>
                  <a:pt x="118" y="1042"/>
                </a:lnTo>
                <a:lnTo>
                  <a:pt x="132" y="1049"/>
                </a:lnTo>
                <a:lnTo>
                  <a:pt x="132" y="1042"/>
                </a:lnTo>
                <a:lnTo>
                  <a:pt x="132" y="1042"/>
                </a:lnTo>
                <a:lnTo>
                  <a:pt x="146" y="1042"/>
                </a:lnTo>
                <a:lnTo>
                  <a:pt x="139" y="1035"/>
                </a:lnTo>
                <a:lnTo>
                  <a:pt x="153" y="1035"/>
                </a:lnTo>
                <a:lnTo>
                  <a:pt x="153" y="1035"/>
                </a:lnTo>
                <a:close/>
                <a:moveTo>
                  <a:pt x="1446" y="741"/>
                </a:moveTo>
                <a:lnTo>
                  <a:pt x="1446" y="734"/>
                </a:lnTo>
                <a:lnTo>
                  <a:pt x="1453" y="741"/>
                </a:lnTo>
                <a:lnTo>
                  <a:pt x="1439" y="727"/>
                </a:lnTo>
                <a:lnTo>
                  <a:pt x="1446" y="727"/>
                </a:lnTo>
                <a:lnTo>
                  <a:pt x="1439" y="720"/>
                </a:lnTo>
                <a:lnTo>
                  <a:pt x="1439" y="720"/>
                </a:lnTo>
                <a:lnTo>
                  <a:pt x="1446" y="727"/>
                </a:lnTo>
                <a:lnTo>
                  <a:pt x="1446" y="727"/>
                </a:lnTo>
                <a:lnTo>
                  <a:pt x="1446" y="720"/>
                </a:lnTo>
                <a:lnTo>
                  <a:pt x="1446" y="720"/>
                </a:lnTo>
                <a:lnTo>
                  <a:pt x="1453" y="720"/>
                </a:lnTo>
                <a:lnTo>
                  <a:pt x="1453" y="713"/>
                </a:lnTo>
                <a:lnTo>
                  <a:pt x="1467" y="720"/>
                </a:lnTo>
                <a:lnTo>
                  <a:pt x="1467" y="727"/>
                </a:lnTo>
                <a:lnTo>
                  <a:pt x="1460" y="727"/>
                </a:lnTo>
                <a:lnTo>
                  <a:pt x="1467" y="727"/>
                </a:lnTo>
                <a:lnTo>
                  <a:pt x="1460" y="727"/>
                </a:lnTo>
                <a:lnTo>
                  <a:pt x="1467" y="734"/>
                </a:lnTo>
                <a:lnTo>
                  <a:pt x="1467" y="720"/>
                </a:lnTo>
                <a:lnTo>
                  <a:pt x="1488" y="720"/>
                </a:lnTo>
                <a:lnTo>
                  <a:pt x="1488" y="727"/>
                </a:lnTo>
                <a:lnTo>
                  <a:pt x="1488" y="727"/>
                </a:lnTo>
                <a:lnTo>
                  <a:pt x="1488" y="734"/>
                </a:lnTo>
                <a:lnTo>
                  <a:pt x="1481" y="727"/>
                </a:lnTo>
                <a:lnTo>
                  <a:pt x="1488" y="734"/>
                </a:lnTo>
                <a:lnTo>
                  <a:pt x="1488" y="734"/>
                </a:lnTo>
                <a:lnTo>
                  <a:pt x="1481" y="734"/>
                </a:lnTo>
                <a:lnTo>
                  <a:pt x="1460" y="734"/>
                </a:lnTo>
                <a:lnTo>
                  <a:pt x="1474" y="734"/>
                </a:lnTo>
                <a:lnTo>
                  <a:pt x="1481" y="741"/>
                </a:lnTo>
                <a:lnTo>
                  <a:pt x="1481" y="741"/>
                </a:lnTo>
                <a:lnTo>
                  <a:pt x="1488" y="734"/>
                </a:lnTo>
                <a:lnTo>
                  <a:pt x="1502" y="748"/>
                </a:lnTo>
                <a:lnTo>
                  <a:pt x="1495" y="755"/>
                </a:lnTo>
                <a:lnTo>
                  <a:pt x="1460" y="741"/>
                </a:lnTo>
                <a:lnTo>
                  <a:pt x="1467" y="748"/>
                </a:lnTo>
                <a:lnTo>
                  <a:pt x="1467" y="748"/>
                </a:lnTo>
                <a:lnTo>
                  <a:pt x="1474" y="748"/>
                </a:lnTo>
                <a:lnTo>
                  <a:pt x="1474" y="755"/>
                </a:lnTo>
                <a:lnTo>
                  <a:pt x="1474" y="755"/>
                </a:lnTo>
                <a:lnTo>
                  <a:pt x="1474" y="755"/>
                </a:lnTo>
                <a:lnTo>
                  <a:pt x="1474" y="762"/>
                </a:lnTo>
                <a:lnTo>
                  <a:pt x="1467" y="762"/>
                </a:lnTo>
                <a:lnTo>
                  <a:pt x="1460" y="762"/>
                </a:lnTo>
                <a:lnTo>
                  <a:pt x="1467" y="762"/>
                </a:lnTo>
                <a:lnTo>
                  <a:pt x="1460" y="755"/>
                </a:lnTo>
                <a:lnTo>
                  <a:pt x="1460" y="755"/>
                </a:lnTo>
                <a:lnTo>
                  <a:pt x="1453" y="755"/>
                </a:lnTo>
                <a:lnTo>
                  <a:pt x="1453" y="748"/>
                </a:lnTo>
                <a:lnTo>
                  <a:pt x="1453" y="748"/>
                </a:lnTo>
                <a:lnTo>
                  <a:pt x="1446" y="741"/>
                </a:lnTo>
                <a:lnTo>
                  <a:pt x="1446" y="741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6"/>
          <p:cNvSpPr>
            <a:spLocks/>
          </p:cNvSpPr>
          <p:nvPr userDrawn="1"/>
        </p:nvSpPr>
        <p:spPr bwMode="auto">
          <a:xfrm>
            <a:off x="2333625" y="3508375"/>
            <a:ext cx="889000" cy="1025525"/>
          </a:xfrm>
          <a:custGeom>
            <a:avLst/>
            <a:gdLst/>
            <a:ahLst/>
            <a:cxnLst>
              <a:cxn ang="0">
                <a:pos x="35" y="496"/>
              </a:cxn>
              <a:cxn ang="0">
                <a:pos x="49" y="468"/>
              </a:cxn>
              <a:cxn ang="0">
                <a:pos x="28" y="454"/>
              </a:cxn>
              <a:cxn ang="0">
                <a:pos x="35" y="426"/>
              </a:cxn>
              <a:cxn ang="0">
                <a:pos x="35" y="419"/>
              </a:cxn>
              <a:cxn ang="0">
                <a:pos x="42" y="412"/>
              </a:cxn>
              <a:cxn ang="0">
                <a:pos x="56" y="384"/>
              </a:cxn>
              <a:cxn ang="0">
                <a:pos x="63" y="363"/>
              </a:cxn>
              <a:cxn ang="0">
                <a:pos x="63" y="349"/>
              </a:cxn>
              <a:cxn ang="0">
                <a:pos x="77" y="335"/>
              </a:cxn>
              <a:cxn ang="0">
                <a:pos x="112" y="314"/>
              </a:cxn>
              <a:cxn ang="0">
                <a:pos x="91" y="286"/>
              </a:cxn>
              <a:cxn ang="0">
                <a:pos x="91" y="259"/>
              </a:cxn>
              <a:cxn ang="0">
                <a:pos x="84" y="224"/>
              </a:cxn>
              <a:cxn ang="0">
                <a:pos x="84" y="217"/>
              </a:cxn>
              <a:cxn ang="0">
                <a:pos x="91" y="210"/>
              </a:cxn>
              <a:cxn ang="0">
                <a:pos x="91" y="182"/>
              </a:cxn>
              <a:cxn ang="0">
                <a:pos x="91" y="154"/>
              </a:cxn>
              <a:cxn ang="0">
                <a:pos x="91" y="119"/>
              </a:cxn>
              <a:cxn ang="0">
                <a:pos x="91" y="105"/>
              </a:cxn>
              <a:cxn ang="0">
                <a:pos x="105" y="91"/>
              </a:cxn>
              <a:cxn ang="0">
                <a:pos x="126" y="91"/>
              </a:cxn>
              <a:cxn ang="0">
                <a:pos x="140" y="112"/>
              </a:cxn>
              <a:cxn ang="0">
                <a:pos x="168" y="91"/>
              </a:cxn>
              <a:cxn ang="0">
                <a:pos x="182" y="0"/>
              </a:cxn>
              <a:cxn ang="0">
                <a:pos x="321" y="21"/>
              </a:cxn>
              <a:cxn ang="0">
                <a:pos x="489" y="49"/>
              </a:cxn>
              <a:cxn ang="0">
                <a:pos x="650" y="77"/>
              </a:cxn>
              <a:cxn ang="0">
                <a:pos x="615" y="321"/>
              </a:cxn>
              <a:cxn ang="0">
                <a:pos x="601" y="461"/>
              </a:cxn>
              <a:cxn ang="0">
                <a:pos x="580" y="580"/>
              </a:cxn>
              <a:cxn ang="0">
                <a:pos x="559" y="755"/>
              </a:cxn>
              <a:cxn ang="0">
                <a:pos x="349" y="720"/>
              </a:cxn>
              <a:cxn ang="0">
                <a:pos x="140" y="601"/>
              </a:cxn>
              <a:cxn ang="0">
                <a:pos x="7" y="503"/>
              </a:cxn>
            </a:cxnLst>
            <a:rect l="0" t="0" r="r" b="b"/>
            <a:pathLst>
              <a:path w="650" h="755">
                <a:moveTo>
                  <a:pt x="14" y="489"/>
                </a:moveTo>
                <a:lnTo>
                  <a:pt x="35" y="496"/>
                </a:lnTo>
                <a:lnTo>
                  <a:pt x="49" y="482"/>
                </a:lnTo>
                <a:lnTo>
                  <a:pt x="49" y="468"/>
                </a:lnTo>
                <a:lnTo>
                  <a:pt x="42" y="461"/>
                </a:lnTo>
                <a:lnTo>
                  <a:pt x="28" y="454"/>
                </a:lnTo>
                <a:lnTo>
                  <a:pt x="28" y="447"/>
                </a:lnTo>
                <a:lnTo>
                  <a:pt x="35" y="426"/>
                </a:lnTo>
                <a:lnTo>
                  <a:pt x="28" y="419"/>
                </a:lnTo>
                <a:lnTo>
                  <a:pt x="35" y="419"/>
                </a:lnTo>
                <a:lnTo>
                  <a:pt x="35" y="412"/>
                </a:lnTo>
                <a:lnTo>
                  <a:pt x="42" y="412"/>
                </a:lnTo>
                <a:lnTo>
                  <a:pt x="56" y="398"/>
                </a:lnTo>
                <a:lnTo>
                  <a:pt x="56" y="384"/>
                </a:lnTo>
                <a:lnTo>
                  <a:pt x="63" y="377"/>
                </a:lnTo>
                <a:lnTo>
                  <a:pt x="63" y="363"/>
                </a:lnTo>
                <a:lnTo>
                  <a:pt x="70" y="356"/>
                </a:lnTo>
                <a:lnTo>
                  <a:pt x="63" y="349"/>
                </a:lnTo>
                <a:lnTo>
                  <a:pt x="77" y="342"/>
                </a:lnTo>
                <a:lnTo>
                  <a:pt x="77" y="335"/>
                </a:lnTo>
                <a:lnTo>
                  <a:pt x="112" y="321"/>
                </a:lnTo>
                <a:lnTo>
                  <a:pt x="112" y="314"/>
                </a:lnTo>
                <a:lnTo>
                  <a:pt x="91" y="293"/>
                </a:lnTo>
                <a:lnTo>
                  <a:pt x="91" y="286"/>
                </a:lnTo>
                <a:lnTo>
                  <a:pt x="91" y="273"/>
                </a:lnTo>
                <a:lnTo>
                  <a:pt x="91" y="259"/>
                </a:lnTo>
                <a:lnTo>
                  <a:pt x="77" y="238"/>
                </a:lnTo>
                <a:lnTo>
                  <a:pt x="84" y="224"/>
                </a:lnTo>
                <a:lnTo>
                  <a:pt x="77" y="217"/>
                </a:lnTo>
                <a:lnTo>
                  <a:pt x="84" y="217"/>
                </a:lnTo>
                <a:lnTo>
                  <a:pt x="84" y="210"/>
                </a:lnTo>
                <a:lnTo>
                  <a:pt x="91" y="210"/>
                </a:lnTo>
                <a:lnTo>
                  <a:pt x="91" y="196"/>
                </a:lnTo>
                <a:lnTo>
                  <a:pt x="91" y="182"/>
                </a:lnTo>
                <a:lnTo>
                  <a:pt x="91" y="161"/>
                </a:lnTo>
                <a:lnTo>
                  <a:pt x="91" y="154"/>
                </a:lnTo>
                <a:lnTo>
                  <a:pt x="91" y="133"/>
                </a:lnTo>
                <a:lnTo>
                  <a:pt x="91" y="119"/>
                </a:lnTo>
                <a:lnTo>
                  <a:pt x="98" y="119"/>
                </a:lnTo>
                <a:lnTo>
                  <a:pt x="91" y="105"/>
                </a:lnTo>
                <a:lnTo>
                  <a:pt x="98" y="91"/>
                </a:lnTo>
                <a:lnTo>
                  <a:pt x="105" y="91"/>
                </a:lnTo>
                <a:lnTo>
                  <a:pt x="119" y="91"/>
                </a:lnTo>
                <a:lnTo>
                  <a:pt x="126" y="91"/>
                </a:lnTo>
                <a:lnTo>
                  <a:pt x="133" y="91"/>
                </a:lnTo>
                <a:lnTo>
                  <a:pt x="140" y="112"/>
                </a:lnTo>
                <a:lnTo>
                  <a:pt x="154" y="112"/>
                </a:lnTo>
                <a:lnTo>
                  <a:pt x="168" y="91"/>
                </a:lnTo>
                <a:lnTo>
                  <a:pt x="175" y="14"/>
                </a:lnTo>
                <a:lnTo>
                  <a:pt x="182" y="0"/>
                </a:lnTo>
                <a:lnTo>
                  <a:pt x="287" y="14"/>
                </a:lnTo>
                <a:lnTo>
                  <a:pt x="321" y="21"/>
                </a:lnTo>
                <a:lnTo>
                  <a:pt x="433" y="42"/>
                </a:lnTo>
                <a:lnTo>
                  <a:pt x="489" y="49"/>
                </a:lnTo>
                <a:lnTo>
                  <a:pt x="559" y="63"/>
                </a:lnTo>
                <a:lnTo>
                  <a:pt x="650" y="77"/>
                </a:lnTo>
                <a:lnTo>
                  <a:pt x="636" y="196"/>
                </a:lnTo>
                <a:lnTo>
                  <a:pt x="615" y="321"/>
                </a:lnTo>
                <a:lnTo>
                  <a:pt x="615" y="363"/>
                </a:lnTo>
                <a:lnTo>
                  <a:pt x="601" y="461"/>
                </a:lnTo>
                <a:lnTo>
                  <a:pt x="587" y="531"/>
                </a:lnTo>
                <a:lnTo>
                  <a:pt x="580" y="580"/>
                </a:lnTo>
                <a:lnTo>
                  <a:pt x="573" y="622"/>
                </a:lnTo>
                <a:lnTo>
                  <a:pt x="559" y="755"/>
                </a:lnTo>
                <a:lnTo>
                  <a:pt x="412" y="734"/>
                </a:lnTo>
                <a:lnTo>
                  <a:pt x="349" y="720"/>
                </a:lnTo>
                <a:lnTo>
                  <a:pt x="321" y="706"/>
                </a:lnTo>
                <a:lnTo>
                  <a:pt x="140" y="601"/>
                </a:lnTo>
                <a:lnTo>
                  <a:pt x="0" y="517"/>
                </a:lnTo>
                <a:lnTo>
                  <a:pt x="7" y="503"/>
                </a:lnTo>
                <a:lnTo>
                  <a:pt x="14" y="489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 userDrawn="1"/>
        </p:nvSpPr>
        <p:spPr bwMode="auto">
          <a:xfrm>
            <a:off x="5103813" y="3784600"/>
            <a:ext cx="655637" cy="588963"/>
          </a:xfrm>
          <a:custGeom>
            <a:avLst/>
            <a:gdLst/>
            <a:ahLst/>
            <a:cxnLst>
              <a:cxn ang="0">
                <a:pos x="21" y="230"/>
              </a:cxn>
              <a:cxn ang="0">
                <a:pos x="14" y="118"/>
              </a:cxn>
              <a:cxn ang="0">
                <a:pos x="7" y="56"/>
              </a:cxn>
              <a:cxn ang="0">
                <a:pos x="70" y="14"/>
              </a:cxn>
              <a:cxn ang="0">
                <a:pos x="126" y="14"/>
              </a:cxn>
              <a:cxn ang="0">
                <a:pos x="203" y="14"/>
              </a:cxn>
              <a:cxn ang="0">
                <a:pos x="279" y="7"/>
              </a:cxn>
              <a:cxn ang="0">
                <a:pos x="335" y="7"/>
              </a:cxn>
              <a:cxn ang="0">
                <a:pos x="419" y="0"/>
              </a:cxn>
              <a:cxn ang="0">
                <a:pos x="440" y="14"/>
              </a:cxn>
              <a:cxn ang="0">
                <a:pos x="412" y="49"/>
              </a:cxn>
              <a:cxn ang="0">
                <a:pos x="447" y="63"/>
              </a:cxn>
              <a:cxn ang="0">
                <a:pos x="482" y="70"/>
              </a:cxn>
              <a:cxn ang="0">
                <a:pos x="475" y="76"/>
              </a:cxn>
              <a:cxn ang="0">
                <a:pos x="454" y="90"/>
              </a:cxn>
              <a:cxn ang="0">
                <a:pos x="461" y="104"/>
              </a:cxn>
              <a:cxn ang="0">
                <a:pos x="454" y="118"/>
              </a:cxn>
              <a:cxn ang="0">
                <a:pos x="447" y="118"/>
              </a:cxn>
              <a:cxn ang="0">
                <a:pos x="440" y="125"/>
              </a:cxn>
              <a:cxn ang="0">
                <a:pos x="433" y="132"/>
              </a:cxn>
              <a:cxn ang="0">
                <a:pos x="433" y="146"/>
              </a:cxn>
              <a:cxn ang="0">
                <a:pos x="433" y="167"/>
              </a:cxn>
              <a:cxn ang="0">
                <a:pos x="426" y="181"/>
              </a:cxn>
              <a:cxn ang="0">
                <a:pos x="412" y="202"/>
              </a:cxn>
              <a:cxn ang="0">
                <a:pos x="405" y="195"/>
              </a:cxn>
              <a:cxn ang="0">
                <a:pos x="405" y="209"/>
              </a:cxn>
              <a:cxn ang="0">
                <a:pos x="412" y="216"/>
              </a:cxn>
              <a:cxn ang="0">
                <a:pos x="398" y="223"/>
              </a:cxn>
              <a:cxn ang="0">
                <a:pos x="398" y="237"/>
              </a:cxn>
              <a:cxn ang="0">
                <a:pos x="391" y="265"/>
              </a:cxn>
              <a:cxn ang="0">
                <a:pos x="384" y="258"/>
              </a:cxn>
              <a:cxn ang="0">
                <a:pos x="377" y="279"/>
              </a:cxn>
              <a:cxn ang="0">
                <a:pos x="370" y="279"/>
              </a:cxn>
              <a:cxn ang="0">
                <a:pos x="370" y="286"/>
              </a:cxn>
              <a:cxn ang="0">
                <a:pos x="370" y="300"/>
              </a:cxn>
              <a:cxn ang="0">
                <a:pos x="356" y="307"/>
              </a:cxn>
              <a:cxn ang="0">
                <a:pos x="363" y="335"/>
              </a:cxn>
              <a:cxn ang="0">
                <a:pos x="349" y="342"/>
              </a:cxn>
              <a:cxn ang="0">
                <a:pos x="356" y="349"/>
              </a:cxn>
              <a:cxn ang="0">
                <a:pos x="349" y="356"/>
              </a:cxn>
              <a:cxn ang="0">
                <a:pos x="342" y="363"/>
              </a:cxn>
              <a:cxn ang="0">
                <a:pos x="342" y="377"/>
              </a:cxn>
              <a:cxn ang="0">
                <a:pos x="356" y="370"/>
              </a:cxn>
              <a:cxn ang="0">
                <a:pos x="349" y="384"/>
              </a:cxn>
              <a:cxn ang="0">
                <a:pos x="356" y="398"/>
              </a:cxn>
              <a:cxn ang="0">
                <a:pos x="356" y="398"/>
              </a:cxn>
              <a:cxn ang="0">
                <a:pos x="356" y="419"/>
              </a:cxn>
              <a:cxn ang="0">
                <a:pos x="342" y="426"/>
              </a:cxn>
              <a:cxn ang="0">
                <a:pos x="258" y="433"/>
              </a:cxn>
              <a:cxn ang="0">
                <a:pos x="147" y="433"/>
              </a:cxn>
              <a:cxn ang="0">
                <a:pos x="84" y="433"/>
              </a:cxn>
              <a:cxn ang="0">
                <a:pos x="63" y="370"/>
              </a:cxn>
              <a:cxn ang="0">
                <a:pos x="49" y="370"/>
              </a:cxn>
              <a:cxn ang="0">
                <a:pos x="28" y="370"/>
              </a:cxn>
              <a:cxn ang="0">
                <a:pos x="28" y="370"/>
              </a:cxn>
              <a:cxn ang="0">
                <a:pos x="21" y="363"/>
              </a:cxn>
            </a:cxnLst>
            <a:rect l="0" t="0" r="r" b="b"/>
            <a:pathLst>
              <a:path w="482" h="433">
                <a:moveTo>
                  <a:pt x="21" y="293"/>
                </a:moveTo>
                <a:lnTo>
                  <a:pt x="21" y="258"/>
                </a:lnTo>
                <a:lnTo>
                  <a:pt x="21" y="230"/>
                </a:lnTo>
                <a:lnTo>
                  <a:pt x="21" y="209"/>
                </a:lnTo>
                <a:lnTo>
                  <a:pt x="21" y="146"/>
                </a:lnTo>
                <a:lnTo>
                  <a:pt x="14" y="118"/>
                </a:lnTo>
                <a:lnTo>
                  <a:pt x="14" y="104"/>
                </a:lnTo>
                <a:lnTo>
                  <a:pt x="7" y="63"/>
                </a:lnTo>
                <a:lnTo>
                  <a:pt x="7" y="56"/>
                </a:lnTo>
                <a:lnTo>
                  <a:pt x="0" y="21"/>
                </a:lnTo>
                <a:lnTo>
                  <a:pt x="49" y="14"/>
                </a:lnTo>
                <a:lnTo>
                  <a:pt x="70" y="14"/>
                </a:lnTo>
                <a:lnTo>
                  <a:pt x="98" y="14"/>
                </a:lnTo>
                <a:lnTo>
                  <a:pt x="126" y="14"/>
                </a:lnTo>
                <a:lnTo>
                  <a:pt x="126" y="14"/>
                </a:lnTo>
                <a:lnTo>
                  <a:pt x="168" y="14"/>
                </a:lnTo>
                <a:lnTo>
                  <a:pt x="175" y="14"/>
                </a:lnTo>
                <a:lnTo>
                  <a:pt x="203" y="14"/>
                </a:lnTo>
                <a:lnTo>
                  <a:pt x="237" y="14"/>
                </a:lnTo>
                <a:lnTo>
                  <a:pt x="237" y="14"/>
                </a:lnTo>
                <a:lnTo>
                  <a:pt x="279" y="7"/>
                </a:lnTo>
                <a:lnTo>
                  <a:pt x="300" y="7"/>
                </a:lnTo>
                <a:lnTo>
                  <a:pt x="307" y="7"/>
                </a:lnTo>
                <a:lnTo>
                  <a:pt x="335" y="7"/>
                </a:lnTo>
                <a:lnTo>
                  <a:pt x="363" y="7"/>
                </a:lnTo>
                <a:lnTo>
                  <a:pt x="384" y="7"/>
                </a:lnTo>
                <a:lnTo>
                  <a:pt x="419" y="0"/>
                </a:lnTo>
                <a:lnTo>
                  <a:pt x="426" y="0"/>
                </a:lnTo>
                <a:lnTo>
                  <a:pt x="433" y="14"/>
                </a:lnTo>
                <a:lnTo>
                  <a:pt x="440" y="14"/>
                </a:lnTo>
                <a:lnTo>
                  <a:pt x="440" y="28"/>
                </a:lnTo>
                <a:lnTo>
                  <a:pt x="426" y="35"/>
                </a:lnTo>
                <a:lnTo>
                  <a:pt x="412" y="49"/>
                </a:lnTo>
                <a:lnTo>
                  <a:pt x="412" y="63"/>
                </a:lnTo>
                <a:lnTo>
                  <a:pt x="419" y="63"/>
                </a:lnTo>
                <a:lnTo>
                  <a:pt x="447" y="63"/>
                </a:lnTo>
                <a:lnTo>
                  <a:pt x="475" y="56"/>
                </a:lnTo>
                <a:lnTo>
                  <a:pt x="482" y="70"/>
                </a:lnTo>
                <a:lnTo>
                  <a:pt x="482" y="70"/>
                </a:lnTo>
                <a:lnTo>
                  <a:pt x="468" y="70"/>
                </a:lnTo>
                <a:lnTo>
                  <a:pt x="468" y="70"/>
                </a:lnTo>
                <a:lnTo>
                  <a:pt x="475" y="76"/>
                </a:lnTo>
                <a:lnTo>
                  <a:pt x="468" y="83"/>
                </a:lnTo>
                <a:lnTo>
                  <a:pt x="461" y="90"/>
                </a:lnTo>
                <a:lnTo>
                  <a:pt x="454" y="90"/>
                </a:lnTo>
                <a:lnTo>
                  <a:pt x="454" y="97"/>
                </a:lnTo>
                <a:lnTo>
                  <a:pt x="461" y="97"/>
                </a:lnTo>
                <a:lnTo>
                  <a:pt x="461" y="104"/>
                </a:lnTo>
                <a:lnTo>
                  <a:pt x="454" y="104"/>
                </a:lnTo>
                <a:lnTo>
                  <a:pt x="454" y="111"/>
                </a:lnTo>
                <a:lnTo>
                  <a:pt x="454" y="118"/>
                </a:lnTo>
                <a:lnTo>
                  <a:pt x="447" y="111"/>
                </a:lnTo>
                <a:lnTo>
                  <a:pt x="447" y="111"/>
                </a:lnTo>
                <a:lnTo>
                  <a:pt x="447" y="118"/>
                </a:lnTo>
                <a:lnTo>
                  <a:pt x="447" y="125"/>
                </a:lnTo>
                <a:lnTo>
                  <a:pt x="447" y="132"/>
                </a:lnTo>
                <a:lnTo>
                  <a:pt x="440" y="125"/>
                </a:lnTo>
                <a:lnTo>
                  <a:pt x="433" y="125"/>
                </a:lnTo>
                <a:lnTo>
                  <a:pt x="433" y="132"/>
                </a:lnTo>
                <a:lnTo>
                  <a:pt x="433" y="132"/>
                </a:lnTo>
                <a:lnTo>
                  <a:pt x="440" y="132"/>
                </a:lnTo>
                <a:lnTo>
                  <a:pt x="440" y="146"/>
                </a:lnTo>
                <a:lnTo>
                  <a:pt x="433" y="146"/>
                </a:lnTo>
                <a:lnTo>
                  <a:pt x="440" y="153"/>
                </a:lnTo>
                <a:lnTo>
                  <a:pt x="447" y="160"/>
                </a:lnTo>
                <a:lnTo>
                  <a:pt x="433" y="167"/>
                </a:lnTo>
                <a:lnTo>
                  <a:pt x="433" y="174"/>
                </a:lnTo>
                <a:lnTo>
                  <a:pt x="426" y="174"/>
                </a:lnTo>
                <a:lnTo>
                  <a:pt x="426" y="181"/>
                </a:lnTo>
                <a:lnTo>
                  <a:pt x="433" y="188"/>
                </a:lnTo>
                <a:lnTo>
                  <a:pt x="426" y="195"/>
                </a:lnTo>
                <a:lnTo>
                  <a:pt x="412" y="202"/>
                </a:lnTo>
                <a:lnTo>
                  <a:pt x="412" y="202"/>
                </a:lnTo>
                <a:lnTo>
                  <a:pt x="412" y="195"/>
                </a:lnTo>
                <a:lnTo>
                  <a:pt x="405" y="195"/>
                </a:lnTo>
                <a:lnTo>
                  <a:pt x="412" y="216"/>
                </a:lnTo>
                <a:lnTo>
                  <a:pt x="405" y="216"/>
                </a:lnTo>
                <a:lnTo>
                  <a:pt x="405" y="209"/>
                </a:lnTo>
                <a:lnTo>
                  <a:pt x="398" y="209"/>
                </a:lnTo>
                <a:lnTo>
                  <a:pt x="405" y="216"/>
                </a:lnTo>
                <a:lnTo>
                  <a:pt x="412" y="216"/>
                </a:lnTo>
                <a:lnTo>
                  <a:pt x="412" y="223"/>
                </a:lnTo>
                <a:lnTo>
                  <a:pt x="405" y="230"/>
                </a:lnTo>
                <a:lnTo>
                  <a:pt x="398" y="223"/>
                </a:lnTo>
                <a:lnTo>
                  <a:pt x="398" y="223"/>
                </a:lnTo>
                <a:lnTo>
                  <a:pt x="405" y="237"/>
                </a:lnTo>
                <a:lnTo>
                  <a:pt x="398" y="237"/>
                </a:lnTo>
                <a:lnTo>
                  <a:pt x="398" y="251"/>
                </a:lnTo>
                <a:lnTo>
                  <a:pt x="391" y="258"/>
                </a:lnTo>
                <a:lnTo>
                  <a:pt x="391" y="265"/>
                </a:lnTo>
                <a:lnTo>
                  <a:pt x="391" y="265"/>
                </a:lnTo>
                <a:lnTo>
                  <a:pt x="391" y="258"/>
                </a:lnTo>
                <a:lnTo>
                  <a:pt x="384" y="258"/>
                </a:lnTo>
                <a:lnTo>
                  <a:pt x="384" y="272"/>
                </a:lnTo>
                <a:lnTo>
                  <a:pt x="377" y="272"/>
                </a:lnTo>
                <a:lnTo>
                  <a:pt x="377" y="279"/>
                </a:lnTo>
                <a:lnTo>
                  <a:pt x="377" y="279"/>
                </a:lnTo>
                <a:lnTo>
                  <a:pt x="370" y="279"/>
                </a:lnTo>
                <a:lnTo>
                  <a:pt x="370" y="279"/>
                </a:lnTo>
                <a:lnTo>
                  <a:pt x="377" y="286"/>
                </a:lnTo>
                <a:lnTo>
                  <a:pt x="377" y="286"/>
                </a:lnTo>
                <a:lnTo>
                  <a:pt x="370" y="286"/>
                </a:lnTo>
                <a:lnTo>
                  <a:pt x="363" y="293"/>
                </a:lnTo>
                <a:lnTo>
                  <a:pt x="377" y="293"/>
                </a:lnTo>
                <a:lnTo>
                  <a:pt x="370" y="300"/>
                </a:lnTo>
                <a:lnTo>
                  <a:pt x="363" y="307"/>
                </a:lnTo>
                <a:lnTo>
                  <a:pt x="363" y="314"/>
                </a:lnTo>
                <a:lnTo>
                  <a:pt x="356" y="307"/>
                </a:lnTo>
                <a:lnTo>
                  <a:pt x="363" y="314"/>
                </a:lnTo>
                <a:lnTo>
                  <a:pt x="356" y="328"/>
                </a:lnTo>
                <a:lnTo>
                  <a:pt x="363" y="335"/>
                </a:lnTo>
                <a:lnTo>
                  <a:pt x="363" y="335"/>
                </a:lnTo>
                <a:lnTo>
                  <a:pt x="349" y="335"/>
                </a:lnTo>
                <a:lnTo>
                  <a:pt x="349" y="342"/>
                </a:lnTo>
                <a:lnTo>
                  <a:pt x="356" y="342"/>
                </a:lnTo>
                <a:lnTo>
                  <a:pt x="363" y="342"/>
                </a:lnTo>
                <a:lnTo>
                  <a:pt x="356" y="349"/>
                </a:lnTo>
                <a:lnTo>
                  <a:pt x="349" y="342"/>
                </a:lnTo>
                <a:lnTo>
                  <a:pt x="342" y="342"/>
                </a:lnTo>
                <a:lnTo>
                  <a:pt x="349" y="356"/>
                </a:lnTo>
                <a:lnTo>
                  <a:pt x="349" y="356"/>
                </a:lnTo>
                <a:lnTo>
                  <a:pt x="342" y="356"/>
                </a:lnTo>
                <a:lnTo>
                  <a:pt x="342" y="363"/>
                </a:lnTo>
                <a:lnTo>
                  <a:pt x="342" y="363"/>
                </a:lnTo>
                <a:lnTo>
                  <a:pt x="349" y="370"/>
                </a:lnTo>
                <a:lnTo>
                  <a:pt x="342" y="377"/>
                </a:lnTo>
                <a:lnTo>
                  <a:pt x="349" y="377"/>
                </a:lnTo>
                <a:lnTo>
                  <a:pt x="349" y="370"/>
                </a:lnTo>
                <a:lnTo>
                  <a:pt x="356" y="370"/>
                </a:lnTo>
                <a:lnTo>
                  <a:pt x="342" y="377"/>
                </a:lnTo>
                <a:lnTo>
                  <a:pt x="349" y="384"/>
                </a:lnTo>
                <a:lnTo>
                  <a:pt x="349" y="384"/>
                </a:lnTo>
                <a:lnTo>
                  <a:pt x="356" y="370"/>
                </a:lnTo>
                <a:lnTo>
                  <a:pt x="349" y="391"/>
                </a:lnTo>
                <a:lnTo>
                  <a:pt x="356" y="398"/>
                </a:lnTo>
                <a:lnTo>
                  <a:pt x="356" y="391"/>
                </a:lnTo>
                <a:lnTo>
                  <a:pt x="363" y="391"/>
                </a:lnTo>
                <a:lnTo>
                  <a:pt x="356" y="398"/>
                </a:lnTo>
                <a:lnTo>
                  <a:pt x="356" y="412"/>
                </a:lnTo>
                <a:lnTo>
                  <a:pt x="349" y="412"/>
                </a:lnTo>
                <a:lnTo>
                  <a:pt x="356" y="419"/>
                </a:lnTo>
                <a:lnTo>
                  <a:pt x="349" y="426"/>
                </a:lnTo>
                <a:lnTo>
                  <a:pt x="349" y="426"/>
                </a:lnTo>
                <a:lnTo>
                  <a:pt x="342" y="426"/>
                </a:lnTo>
                <a:lnTo>
                  <a:pt x="328" y="426"/>
                </a:lnTo>
                <a:lnTo>
                  <a:pt x="321" y="426"/>
                </a:lnTo>
                <a:lnTo>
                  <a:pt x="258" y="433"/>
                </a:lnTo>
                <a:lnTo>
                  <a:pt x="196" y="433"/>
                </a:lnTo>
                <a:lnTo>
                  <a:pt x="168" y="433"/>
                </a:lnTo>
                <a:lnTo>
                  <a:pt x="147" y="433"/>
                </a:lnTo>
                <a:lnTo>
                  <a:pt x="119" y="433"/>
                </a:lnTo>
                <a:lnTo>
                  <a:pt x="119" y="433"/>
                </a:lnTo>
                <a:lnTo>
                  <a:pt x="84" y="433"/>
                </a:lnTo>
                <a:lnTo>
                  <a:pt x="63" y="433"/>
                </a:lnTo>
                <a:lnTo>
                  <a:pt x="63" y="405"/>
                </a:lnTo>
                <a:lnTo>
                  <a:pt x="63" y="370"/>
                </a:lnTo>
                <a:lnTo>
                  <a:pt x="56" y="370"/>
                </a:lnTo>
                <a:lnTo>
                  <a:pt x="49" y="370"/>
                </a:lnTo>
                <a:lnTo>
                  <a:pt x="49" y="370"/>
                </a:lnTo>
                <a:lnTo>
                  <a:pt x="42" y="370"/>
                </a:lnTo>
                <a:lnTo>
                  <a:pt x="42" y="370"/>
                </a:lnTo>
                <a:lnTo>
                  <a:pt x="28" y="370"/>
                </a:lnTo>
                <a:lnTo>
                  <a:pt x="28" y="370"/>
                </a:lnTo>
                <a:lnTo>
                  <a:pt x="28" y="370"/>
                </a:lnTo>
                <a:lnTo>
                  <a:pt x="28" y="370"/>
                </a:lnTo>
                <a:lnTo>
                  <a:pt x="21" y="370"/>
                </a:lnTo>
                <a:lnTo>
                  <a:pt x="21" y="363"/>
                </a:lnTo>
                <a:lnTo>
                  <a:pt x="21" y="363"/>
                </a:lnTo>
                <a:lnTo>
                  <a:pt x="21" y="328"/>
                </a:lnTo>
                <a:lnTo>
                  <a:pt x="21" y="293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" name="Freeform 8"/>
          <p:cNvSpPr>
            <a:spLocks noEditPoints="1"/>
          </p:cNvSpPr>
          <p:nvPr userDrawn="1"/>
        </p:nvSpPr>
        <p:spPr bwMode="auto">
          <a:xfrm>
            <a:off x="1438275" y="2397125"/>
            <a:ext cx="1050925" cy="1785938"/>
          </a:xfrm>
          <a:custGeom>
            <a:avLst/>
            <a:gdLst/>
            <a:ahLst/>
            <a:cxnLst>
              <a:cxn ang="0">
                <a:pos x="140" y="510"/>
              </a:cxn>
              <a:cxn ang="0">
                <a:pos x="112" y="489"/>
              </a:cxn>
              <a:cxn ang="0">
                <a:pos x="98" y="496"/>
              </a:cxn>
              <a:cxn ang="0">
                <a:pos x="91" y="510"/>
              </a:cxn>
              <a:cxn ang="0">
                <a:pos x="77" y="531"/>
              </a:cxn>
              <a:cxn ang="0">
                <a:pos x="49" y="496"/>
              </a:cxn>
              <a:cxn ang="0">
                <a:pos x="56" y="461"/>
              </a:cxn>
              <a:cxn ang="0">
                <a:pos x="21" y="399"/>
              </a:cxn>
              <a:cxn ang="0">
                <a:pos x="28" y="301"/>
              </a:cxn>
              <a:cxn ang="0">
                <a:pos x="21" y="224"/>
              </a:cxn>
              <a:cxn ang="0">
                <a:pos x="49" y="119"/>
              </a:cxn>
              <a:cxn ang="0">
                <a:pos x="70" y="35"/>
              </a:cxn>
              <a:cxn ang="0">
                <a:pos x="105" y="14"/>
              </a:cxn>
              <a:cxn ang="0">
                <a:pos x="314" y="70"/>
              </a:cxn>
              <a:cxn ang="0">
                <a:pos x="370" y="371"/>
              </a:cxn>
              <a:cxn ang="0">
                <a:pos x="349" y="441"/>
              </a:cxn>
              <a:cxn ang="0">
                <a:pos x="377" y="496"/>
              </a:cxn>
              <a:cxn ang="0">
                <a:pos x="496" y="685"/>
              </a:cxn>
              <a:cxn ang="0">
                <a:pos x="741" y="1042"/>
              </a:cxn>
              <a:cxn ang="0">
                <a:pos x="748" y="1104"/>
              </a:cxn>
              <a:cxn ang="0">
                <a:pos x="734" y="1153"/>
              </a:cxn>
              <a:cxn ang="0">
                <a:pos x="720" y="1181"/>
              </a:cxn>
              <a:cxn ang="0">
                <a:pos x="699" y="1230"/>
              </a:cxn>
              <a:cxn ang="0">
                <a:pos x="692" y="1244"/>
              </a:cxn>
              <a:cxn ang="0">
                <a:pos x="706" y="1286"/>
              </a:cxn>
              <a:cxn ang="0">
                <a:pos x="531" y="1293"/>
              </a:cxn>
              <a:cxn ang="0">
                <a:pos x="433" y="1265"/>
              </a:cxn>
              <a:cxn ang="0">
                <a:pos x="426" y="1237"/>
              </a:cxn>
              <a:cxn ang="0">
                <a:pos x="370" y="1118"/>
              </a:cxn>
              <a:cxn ang="0">
                <a:pos x="335" y="1104"/>
              </a:cxn>
              <a:cxn ang="0">
                <a:pos x="307" y="1070"/>
              </a:cxn>
              <a:cxn ang="0">
                <a:pos x="252" y="1014"/>
              </a:cxn>
              <a:cxn ang="0">
                <a:pos x="196" y="986"/>
              </a:cxn>
              <a:cxn ang="0">
                <a:pos x="161" y="944"/>
              </a:cxn>
              <a:cxn ang="0">
                <a:pos x="161" y="909"/>
              </a:cxn>
              <a:cxn ang="0">
                <a:pos x="147" y="874"/>
              </a:cxn>
              <a:cxn ang="0">
                <a:pos x="133" y="825"/>
              </a:cxn>
              <a:cxn ang="0">
                <a:pos x="105" y="741"/>
              </a:cxn>
              <a:cxn ang="0">
                <a:pos x="98" y="692"/>
              </a:cxn>
              <a:cxn ang="0">
                <a:pos x="112" y="650"/>
              </a:cxn>
              <a:cxn ang="0">
                <a:pos x="70" y="601"/>
              </a:cxn>
              <a:cxn ang="0">
                <a:pos x="77" y="545"/>
              </a:cxn>
              <a:cxn ang="0">
                <a:pos x="91" y="552"/>
              </a:cxn>
              <a:cxn ang="0">
                <a:pos x="105" y="580"/>
              </a:cxn>
              <a:cxn ang="0">
                <a:pos x="98" y="524"/>
              </a:cxn>
              <a:cxn ang="0">
                <a:pos x="161" y="531"/>
              </a:cxn>
              <a:cxn ang="0">
                <a:pos x="175" y="524"/>
              </a:cxn>
              <a:cxn ang="0">
                <a:pos x="168" y="510"/>
              </a:cxn>
              <a:cxn ang="0">
                <a:pos x="189" y="1035"/>
              </a:cxn>
              <a:cxn ang="0">
                <a:pos x="175" y="1049"/>
              </a:cxn>
              <a:cxn ang="0">
                <a:pos x="238" y="1049"/>
              </a:cxn>
              <a:cxn ang="0">
                <a:pos x="203" y="1042"/>
              </a:cxn>
              <a:cxn ang="0">
                <a:pos x="210" y="1035"/>
              </a:cxn>
              <a:cxn ang="0">
                <a:pos x="335" y="1160"/>
              </a:cxn>
              <a:cxn ang="0">
                <a:pos x="314" y="1139"/>
              </a:cxn>
              <a:cxn ang="0">
                <a:pos x="300" y="1188"/>
              </a:cxn>
            </a:cxnLst>
            <a:rect l="0" t="0" r="r" b="b"/>
            <a:pathLst>
              <a:path w="769" h="1314">
                <a:moveTo>
                  <a:pt x="168" y="510"/>
                </a:moveTo>
                <a:lnTo>
                  <a:pt x="154" y="524"/>
                </a:lnTo>
                <a:lnTo>
                  <a:pt x="147" y="517"/>
                </a:lnTo>
                <a:lnTo>
                  <a:pt x="140" y="510"/>
                </a:lnTo>
                <a:lnTo>
                  <a:pt x="112" y="510"/>
                </a:lnTo>
                <a:lnTo>
                  <a:pt x="112" y="496"/>
                </a:lnTo>
                <a:lnTo>
                  <a:pt x="112" y="489"/>
                </a:lnTo>
                <a:lnTo>
                  <a:pt x="112" y="489"/>
                </a:lnTo>
                <a:lnTo>
                  <a:pt x="112" y="496"/>
                </a:lnTo>
                <a:lnTo>
                  <a:pt x="112" y="503"/>
                </a:lnTo>
                <a:lnTo>
                  <a:pt x="105" y="496"/>
                </a:lnTo>
                <a:lnTo>
                  <a:pt x="98" y="496"/>
                </a:lnTo>
                <a:lnTo>
                  <a:pt x="91" y="496"/>
                </a:lnTo>
                <a:lnTo>
                  <a:pt x="91" y="489"/>
                </a:lnTo>
                <a:lnTo>
                  <a:pt x="91" y="503"/>
                </a:lnTo>
                <a:lnTo>
                  <a:pt x="91" y="510"/>
                </a:lnTo>
                <a:lnTo>
                  <a:pt x="91" y="517"/>
                </a:lnTo>
                <a:lnTo>
                  <a:pt x="84" y="517"/>
                </a:lnTo>
                <a:lnTo>
                  <a:pt x="84" y="531"/>
                </a:lnTo>
                <a:lnTo>
                  <a:pt x="77" y="531"/>
                </a:lnTo>
                <a:lnTo>
                  <a:pt x="70" y="517"/>
                </a:lnTo>
                <a:lnTo>
                  <a:pt x="70" y="517"/>
                </a:lnTo>
                <a:lnTo>
                  <a:pt x="56" y="503"/>
                </a:lnTo>
                <a:lnTo>
                  <a:pt x="49" y="496"/>
                </a:lnTo>
                <a:lnTo>
                  <a:pt x="49" y="503"/>
                </a:lnTo>
                <a:lnTo>
                  <a:pt x="42" y="496"/>
                </a:lnTo>
                <a:lnTo>
                  <a:pt x="56" y="482"/>
                </a:lnTo>
                <a:lnTo>
                  <a:pt x="56" y="461"/>
                </a:lnTo>
                <a:lnTo>
                  <a:pt x="49" y="461"/>
                </a:lnTo>
                <a:lnTo>
                  <a:pt x="49" y="447"/>
                </a:lnTo>
                <a:lnTo>
                  <a:pt x="35" y="427"/>
                </a:lnTo>
                <a:lnTo>
                  <a:pt x="21" y="399"/>
                </a:lnTo>
                <a:lnTo>
                  <a:pt x="7" y="371"/>
                </a:lnTo>
                <a:lnTo>
                  <a:pt x="14" y="357"/>
                </a:lnTo>
                <a:lnTo>
                  <a:pt x="14" y="322"/>
                </a:lnTo>
                <a:lnTo>
                  <a:pt x="28" y="301"/>
                </a:lnTo>
                <a:lnTo>
                  <a:pt x="28" y="280"/>
                </a:lnTo>
                <a:lnTo>
                  <a:pt x="28" y="266"/>
                </a:lnTo>
                <a:lnTo>
                  <a:pt x="21" y="238"/>
                </a:lnTo>
                <a:lnTo>
                  <a:pt x="21" y="224"/>
                </a:lnTo>
                <a:lnTo>
                  <a:pt x="0" y="203"/>
                </a:lnTo>
                <a:lnTo>
                  <a:pt x="7" y="189"/>
                </a:lnTo>
                <a:lnTo>
                  <a:pt x="7" y="175"/>
                </a:lnTo>
                <a:lnTo>
                  <a:pt x="49" y="119"/>
                </a:lnTo>
                <a:lnTo>
                  <a:pt x="49" y="105"/>
                </a:lnTo>
                <a:lnTo>
                  <a:pt x="63" y="84"/>
                </a:lnTo>
                <a:lnTo>
                  <a:pt x="70" y="70"/>
                </a:lnTo>
                <a:lnTo>
                  <a:pt x="70" y="35"/>
                </a:lnTo>
                <a:lnTo>
                  <a:pt x="63" y="28"/>
                </a:lnTo>
                <a:lnTo>
                  <a:pt x="70" y="21"/>
                </a:lnTo>
                <a:lnTo>
                  <a:pt x="77" y="0"/>
                </a:lnTo>
                <a:lnTo>
                  <a:pt x="105" y="14"/>
                </a:lnTo>
                <a:lnTo>
                  <a:pt x="133" y="21"/>
                </a:lnTo>
                <a:lnTo>
                  <a:pt x="161" y="28"/>
                </a:lnTo>
                <a:lnTo>
                  <a:pt x="238" y="49"/>
                </a:lnTo>
                <a:lnTo>
                  <a:pt x="314" y="70"/>
                </a:lnTo>
                <a:lnTo>
                  <a:pt x="363" y="84"/>
                </a:lnTo>
                <a:lnTo>
                  <a:pt x="433" y="105"/>
                </a:lnTo>
                <a:lnTo>
                  <a:pt x="412" y="203"/>
                </a:lnTo>
                <a:lnTo>
                  <a:pt x="370" y="371"/>
                </a:lnTo>
                <a:lnTo>
                  <a:pt x="356" y="406"/>
                </a:lnTo>
                <a:lnTo>
                  <a:pt x="356" y="420"/>
                </a:lnTo>
                <a:lnTo>
                  <a:pt x="349" y="434"/>
                </a:lnTo>
                <a:lnTo>
                  <a:pt x="349" y="441"/>
                </a:lnTo>
                <a:lnTo>
                  <a:pt x="349" y="447"/>
                </a:lnTo>
                <a:lnTo>
                  <a:pt x="342" y="454"/>
                </a:lnTo>
                <a:lnTo>
                  <a:pt x="349" y="468"/>
                </a:lnTo>
                <a:lnTo>
                  <a:pt x="377" y="496"/>
                </a:lnTo>
                <a:lnTo>
                  <a:pt x="391" y="524"/>
                </a:lnTo>
                <a:lnTo>
                  <a:pt x="405" y="545"/>
                </a:lnTo>
                <a:lnTo>
                  <a:pt x="454" y="622"/>
                </a:lnTo>
                <a:lnTo>
                  <a:pt x="496" y="685"/>
                </a:lnTo>
                <a:lnTo>
                  <a:pt x="545" y="762"/>
                </a:lnTo>
                <a:lnTo>
                  <a:pt x="643" y="895"/>
                </a:lnTo>
                <a:lnTo>
                  <a:pt x="664" y="930"/>
                </a:lnTo>
                <a:lnTo>
                  <a:pt x="741" y="1042"/>
                </a:lnTo>
                <a:lnTo>
                  <a:pt x="734" y="1056"/>
                </a:lnTo>
                <a:lnTo>
                  <a:pt x="748" y="1077"/>
                </a:lnTo>
                <a:lnTo>
                  <a:pt x="748" y="1091"/>
                </a:lnTo>
                <a:lnTo>
                  <a:pt x="748" y="1104"/>
                </a:lnTo>
                <a:lnTo>
                  <a:pt x="748" y="1111"/>
                </a:lnTo>
                <a:lnTo>
                  <a:pt x="769" y="1132"/>
                </a:lnTo>
                <a:lnTo>
                  <a:pt x="769" y="1139"/>
                </a:lnTo>
                <a:lnTo>
                  <a:pt x="734" y="1153"/>
                </a:lnTo>
                <a:lnTo>
                  <a:pt x="734" y="1160"/>
                </a:lnTo>
                <a:lnTo>
                  <a:pt x="720" y="1167"/>
                </a:lnTo>
                <a:lnTo>
                  <a:pt x="727" y="1174"/>
                </a:lnTo>
                <a:lnTo>
                  <a:pt x="720" y="1181"/>
                </a:lnTo>
                <a:lnTo>
                  <a:pt x="720" y="1195"/>
                </a:lnTo>
                <a:lnTo>
                  <a:pt x="713" y="1202"/>
                </a:lnTo>
                <a:lnTo>
                  <a:pt x="713" y="1216"/>
                </a:lnTo>
                <a:lnTo>
                  <a:pt x="699" y="1230"/>
                </a:lnTo>
                <a:lnTo>
                  <a:pt x="692" y="1230"/>
                </a:lnTo>
                <a:lnTo>
                  <a:pt x="692" y="1237"/>
                </a:lnTo>
                <a:lnTo>
                  <a:pt x="685" y="1237"/>
                </a:lnTo>
                <a:lnTo>
                  <a:pt x="692" y="1244"/>
                </a:lnTo>
                <a:lnTo>
                  <a:pt x="685" y="1265"/>
                </a:lnTo>
                <a:lnTo>
                  <a:pt x="685" y="1272"/>
                </a:lnTo>
                <a:lnTo>
                  <a:pt x="699" y="1279"/>
                </a:lnTo>
                <a:lnTo>
                  <a:pt x="706" y="1286"/>
                </a:lnTo>
                <a:lnTo>
                  <a:pt x="706" y="1300"/>
                </a:lnTo>
                <a:lnTo>
                  <a:pt x="692" y="1314"/>
                </a:lnTo>
                <a:lnTo>
                  <a:pt x="671" y="1307"/>
                </a:lnTo>
                <a:lnTo>
                  <a:pt x="531" y="1293"/>
                </a:lnTo>
                <a:lnTo>
                  <a:pt x="433" y="1279"/>
                </a:lnTo>
                <a:lnTo>
                  <a:pt x="426" y="1258"/>
                </a:lnTo>
                <a:lnTo>
                  <a:pt x="433" y="1272"/>
                </a:lnTo>
                <a:lnTo>
                  <a:pt x="433" y="1265"/>
                </a:lnTo>
                <a:lnTo>
                  <a:pt x="433" y="1258"/>
                </a:lnTo>
                <a:lnTo>
                  <a:pt x="426" y="1265"/>
                </a:lnTo>
                <a:lnTo>
                  <a:pt x="426" y="1244"/>
                </a:lnTo>
                <a:lnTo>
                  <a:pt x="426" y="1237"/>
                </a:lnTo>
                <a:lnTo>
                  <a:pt x="426" y="1209"/>
                </a:lnTo>
                <a:lnTo>
                  <a:pt x="419" y="1195"/>
                </a:lnTo>
                <a:lnTo>
                  <a:pt x="405" y="1167"/>
                </a:lnTo>
                <a:lnTo>
                  <a:pt x="370" y="1118"/>
                </a:lnTo>
                <a:lnTo>
                  <a:pt x="356" y="1111"/>
                </a:lnTo>
                <a:lnTo>
                  <a:pt x="349" y="1118"/>
                </a:lnTo>
                <a:lnTo>
                  <a:pt x="342" y="1111"/>
                </a:lnTo>
                <a:lnTo>
                  <a:pt x="335" y="1104"/>
                </a:lnTo>
                <a:lnTo>
                  <a:pt x="342" y="1104"/>
                </a:lnTo>
                <a:lnTo>
                  <a:pt x="342" y="1091"/>
                </a:lnTo>
                <a:lnTo>
                  <a:pt x="335" y="1070"/>
                </a:lnTo>
                <a:lnTo>
                  <a:pt x="307" y="1070"/>
                </a:lnTo>
                <a:lnTo>
                  <a:pt x="294" y="1063"/>
                </a:lnTo>
                <a:lnTo>
                  <a:pt x="273" y="1042"/>
                </a:lnTo>
                <a:lnTo>
                  <a:pt x="273" y="1035"/>
                </a:lnTo>
                <a:lnTo>
                  <a:pt x="252" y="1014"/>
                </a:lnTo>
                <a:lnTo>
                  <a:pt x="245" y="1000"/>
                </a:lnTo>
                <a:lnTo>
                  <a:pt x="217" y="1000"/>
                </a:lnTo>
                <a:lnTo>
                  <a:pt x="210" y="986"/>
                </a:lnTo>
                <a:lnTo>
                  <a:pt x="196" y="986"/>
                </a:lnTo>
                <a:lnTo>
                  <a:pt x="161" y="979"/>
                </a:lnTo>
                <a:lnTo>
                  <a:pt x="161" y="965"/>
                </a:lnTo>
                <a:lnTo>
                  <a:pt x="147" y="958"/>
                </a:lnTo>
                <a:lnTo>
                  <a:pt x="161" y="944"/>
                </a:lnTo>
                <a:lnTo>
                  <a:pt x="154" y="937"/>
                </a:lnTo>
                <a:lnTo>
                  <a:pt x="161" y="930"/>
                </a:lnTo>
                <a:lnTo>
                  <a:pt x="161" y="923"/>
                </a:lnTo>
                <a:lnTo>
                  <a:pt x="161" y="909"/>
                </a:lnTo>
                <a:lnTo>
                  <a:pt x="168" y="902"/>
                </a:lnTo>
                <a:lnTo>
                  <a:pt x="168" y="895"/>
                </a:lnTo>
                <a:lnTo>
                  <a:pt x="147" y="881"/>
                </a:lnTo>
                <a:lnTo>
                  <a:pt x="147" y="874"/>
                </a:lnTo>
                <a:lnTo>
                  <a:pt x="154" y="860"/>
                </a:lnTo>
                <a:lnTo>
                  <a:pt x="154" y="853"/>
                </a:lnTo>
                <a:lnTo>
                  <a:pt x="147" y="846"/>
                </a:lnTo>
                <a:lnTo>
                  <a:pt x="133" y="825"/>
                </a:lnTo>
                <a:lnTo>
                  <a:pt x="126" y="818"/>
                </a:lnTo>
                <a:lnTo>
                  <a:pt x="126" y="797"/>
                </a:lnTo>
                <a:lnTo>
                  <a:pt x="112" y="783"/>
                </a:lnTo>
                <a:lnTo>
                  <a:pt x="105" y="741"/>
                </a:lnTo>
                <a:lnTo>
                  <a:pt x="91" y="727"/>
                </a:lnTo>
                <a:lnTo>
                  <a:pt x="91" y="692"/>
                </a:lnTo>
                <a:lnTo>
                  <a:pt x="98" y="685"/>
                </a:lnTo>
                <a:lnTo>
                  <a:pt x="98" y="692"/>
                </a:lnTo>
                <a:lnTo>
                  <a:pt x="105" y="685"/>
                </a:lnTo>
                <a:lnTo>
                  <a:pt x="119" y="671"/>
                </a:lnTo>
                <a:lnTo>
                  <a:pt x="112" y="664"/>
                </a:lnTo>
                <a:lnTo>
                  <a:pt x="112" y="650"/>
                </a:lnTo>
                <a:lnTo>
                  <a:pt x="91" y="643"/>
                </a:lnTo>
                <a:lnTo>
                  <a:pt x="84" y="636"/>
                </a:lnTo>
                <a:lnTo>
                  <a:pt x="77" y="622"/>
                </a:lnTo>
                <a:lnTo>
                  <a:pt x="70" y="601"/>
                </a:lnTo>
                <a:lnTo>
                  <a:pt x="77" y="587"/>
                </a:lnTo>
                <a:lnTo>
                  <a:pt x="77" y="573"/>
                </a:lnTo>
                <a:lnTo>
                  <a:pt x="70" y="566"/>
                </a:lnTo>
                <a:lnTo>
                  <a:pt x="77" y="545"/>
                </a:lnTo>
                <a:lnTo>
                  <a:pt x="84" y="538"/>
                </a:lnTo>
                <a:lnTo>
                  <a:pt x="91" y="538"/>
                </a:lnTo>
                <a:lnTo>
                  <a:pt x="91" y="545"/>
                </a:lnTo>
                <a:lnTo>
                  <a:pt x="91" y="552"/>
                </a:lnTo>
                <a:lnTo>
                  <a:pt x="84" y="559"/>
                </a:lnTo>
                <a:lnTo>
                  <a:pt x="105" y="587"/>
                </a:lnTo>
                <a:lnTo>
                  <a:pt x="119" y="587"/>
                </a:lnTo>
                <a:lnTo>
                  <a:pt x="105" y="580"/>
                </a:lnTo>
                <a:lnTo>
                  <a:pt x="105" y="552"/>
                </a:lnTo>
                <a:lnTo>
                  <a:pt x="98" y="538"/>
                </a:lnTo>
                <a:lnTo>
                  <a:pt x="105" y="531"/>
                </a:lnTo>
                <a:lnTo>
                  <a:pt x="98" y="524"/>
                </a:lnTo>
                <a:lnTo>
                  <a:pt x="98" y="517"/>
                </a:lnTo>
                <a:lnTo>
                  <a:pt x="105" y="517"/>
                </a:lnTo>
                <a:lnTo>
                  <a:pt x="133" y="517"/>
                </a:lnTo>
                <a:lnTo>
                  <a:pt x="161" y="531"/>
                </a:lnTo>
                <a:lnTo>
                  <a:pt x="168" y="524"/>
                </a:lnTo>
                <a:lnTo>
                  <a:pt x="175" y="524"/>
                </a:lnTo>
                <a:lnTo>
                  <a:pt x="175" y="524"/>
                </a:lnTo>
                <a:lnTo>
                  <a:pt x="175" y="524"/>
                </a:lnTo>
                <a:lnTo>
                  <a:pt x="175" y="524"/>
                </a:lnTo>
                <a:lnTo>
                  <a:pt x="175" y="517"/>
                </a:lnTo>
                <a:lnTo>
                  <a:pt x="168" y="524"/>
                </a:lnTo>
                <a:lnTo>
                  <a:pt x="168" y="510"/>
                </a:lnTo>
                <a:lnTo>
                  <a:pt x="168" y="510"/>
                </a:lnTo>
                <a:close/>
                <a:moveTo>
                  <a:pt x="175" y="1049"/>
                </a:moveTo>
                <a:lnTo>
                  <a:pt x="168" y="1035"/>
                </a:lnTo>
                <a:lnTo>
                  <a:pt x="189" y="1035"/>
                </a:lnTo>
                <a:lnTo>
                  <a:pt x="196" y="1049"/>
                </a:lnTo>
                <a:lnTo>
                  <a:pt x="182" y="1049"/>
                </a:lnTo>
                <a:lnTo>
                  <a:pt x="175" y="1049"/>
                </a:lnTo>
                <a:lnTo>
                  <a:pt x="175" y="1049"/>
                </a:lnTo>
                <a:close/>
                <a:moveTo>
                  <a:pt x="210" y="1035"/>
                </a:moveTo>
                <a:lnTo>
                  <a:pt x="224" y="1049"/>
                </a:lnTo>
                <a:lnTo>
                  <a:pt x="238" y="1049"/>
                </a:lnTo>
                <a:lnTo>
                  <a:pt x="238" y="1049"/>
                </a:lnTo>
                <a:lnTo>
                  <a:pt x="238" y="1056"/>
                </a:lnTo>
                <a:lnTo>
                  <a:pt x="217" y="1056"/>
                </a:lnTo>
                <a:lnTo>
                  <a:pt x="210" y="1049"/>
                </a:lnTo>
                <a:lnTo>
                  <a:pt x="203" y="1042"/>
                </a:lnTo>
                <a:lnTo>
                  <a:pt x="210" y="1042"/>
                </a:lnTo>
                <a:lnTo>
                  <a:pt x="203" y="1035"/>
                </a:lnTo>
                <a:lnTo>
                  <a:pt x="210" y="1035"/>
                </a:lnTo>
                <a:lnTo>
                  <a:pt x="210" y="1035"/>
                </a:lnTo>
                <a:close/>
                <a:moveTo>
                  <a:pt x="314" y="1139"/>
                </a:moveTo>
                <a:lnTo>
                  <a:pt x="335" y="1153"/>
                </a:lnTo>
                <a:lnTo>
                  <a:pt x="342" y="1160"/>
                </a:lnTo>
                <a:lnTo>
                  <a:pt x="335" y="1160"/>
                </a:lnTo>
                <a:lnTo>
                  <a:pt x="321" y="1160"/>
                </a:lnTo>
                <a:lnTo>
                  <a:pt x="321" y="1146"/>
                </a:lnTo>
                <a:lnTo>
                  <a:pt x="314" y="1146"/>
                </a:lnTo>
                <a:lnTo>
                  <a:pt x="314" y="1139"/>
                </a:lnTo>
                <a:lnTo>
                  <a:pt x="314" y="1139"/>
                </a:lnTo>
                <a:close/>
                <a:moveTo>
                  <a:pt x="321" y="1223"/>
                </a:moveTo>
                <a:lnTo>
                  <a:pt x="314" y="1223"/>
                </a:lnTo>
                <a:lnTo>
                  <a:pt x="300" y="1188"/>
                </a:lnTo>
                <a:lnTo>
                  <a:pt x="300" y="1188"/>
                </a:lnTo>
                <a:lnTo>
                  <a:pt x="321" y="1223"/>
                </a:lnTo>
                <a:lnTo>
                  <a:pt x="321" y="1223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" name="Freeform 9"/>
          <p:cNvSpPr>
            <a:spLocks/>
          </p:cNvSpPr>
          <p:nvPr userDrawn="1"/>
        </p:nvSpPr>
        <p:spPr bwMode="auto">
          <a:xfrm>
            <a:off x="3222625" y="2959100"/>
            <a:ext cx="952500" cy="739775"/>
          </a:xfrm>
          <a:custGeom>
            <a:avLst/>
            <a:gdLst/>
            <a:ahLst/>
            <a:cxnLst>
              <a:cxn ang="0">
                <a:pos x="671" y="461"/>
              </a:cxn>
              <a:cxn ang="0">
                <a:pos x="671" y="468"/>
              </a:cxn>
              <a:cxn ang="0">
                <a:pos x="671" y="503"/>
              </a:cxn>
              <a:cxn ang="0">
                <a:pos x="664" y="545"/>
              </a:cxn>
              <a:cxn ang="0">
                <a:pos x="573" y="538"/>
              </a:cxn>
              <a:cxn ang="0">
                <a:pos x="566" y="538"/>
              </a:cxn>
              <a:cxn ang="0">
                <a:pos x="482" y="531"/>
              </a:cxn>
              <a:cxn ang="0">
                <a:pos x="370" y="524"/>
              </a:cxn>
              <a:cxn ang="0">
                <a:pos x="363" y="524"/>
              </a:cxn>
              <a:cxn ang="0">
                <a:pos x="314" y="517"/>
              </a:cxn>
              <a:cxn ang="0">
                <a:pos x="294" y="517"/>
              </a:cxn>
              <a:cxn ang="0">
                <a:pos x="245" y="510"/>
              </a:cxn>
              <a:cxn ang="0">
                <a:pos x="154" y="503"/>
              </a:cxn>
              <a:cxn ang="0">
                <a:pos x="154" y="496"/>
              </a:cxn>
              <a:cxn ang="0">
                <a:pos x="63" y="489"/>
              </a:cxn>
              <a:cxn ang="0">
                <a:pos x="0" y="482"/>
              </a:cxn>
              <a:cxn ang="0">
                <a:pos x="14" y="405"/>
              </a:cxn>
              <a:cxn ang="0">
                <a:pos x="14" y="370"/>
              </a:cxn>
              <a:cxn ang="0">
                <a:pos x="21" y="342"/>
              </a:cxn>
              <a:cxn ang="0">
                <a:pos x="28" y="300"/>
              </a:cxn>
              <a:cxn ang="0">
                <a:pos x="42" y="195"/>
              </a:cxn>
              <a:cxn ang="0">
                <a:pos x="42" y="174"/>
              </a:cxn>
              <a:cxn ang="0">
                <a:pos x="49" y="160"/>
              </a:cxn>
              <a:cxn ang="0">
                <a:pos x="56" y="90"/>
              </a:cxn>
              <a:cxn ang="0">
                <a:pos x="63" y="41"/>
              </a:cxn>
              <a:cxn ang="0">
                <a:pos x="70" y="0"/>
              </a:cxn>
              <a:cxn ang="0">
                <a:pos x="168" y="14"/>
              </a:cxn>
              <a:cxn ang="0">
                <a:pos x="224" y="21"/>
              </a:cxn>
              <a:cxn ang="0">
                <a:pos x="266" y="21"/>
              </a:cxn>
              <a:cxn ang="0">
                <a:pos x="314" y="28"/>
              </a:cxn>
              <a:cxn ang="0">
                <a:pos x="321" y="28"/>
              </a:cxn>
              <a:cxn ang="0">
                <a:pos x="405" y="41"/>
              </a:cxn>
              <a:cxn ang="0">
                <a:pos x="440" y="41"/>
              </a:cxn>
              <a:cxn ang="0">
                <a:pos x="517" y="48"/>
              </a:cxn>
              <a:cxn ang="0">
                <a:pos x="559" y="55"/>
              </a:cxn>
              <a:cxn ang="0">
                <a:pos x="580" y="55"/>
              </a:cxn>
              <a:cxn ang="0">
                <a:pos x="643" y="55"/>
              </a:cxn>
              <a:cxn ang="0">
                <a:pos x="643" y="55"/>
              </a:cxn>
              <a:cxn ang="0">
                <a:pos x="699" y="62"/>
              </a:cxn>
              <a:cxn ang="0">
                <a:pos x="692" y="90"/>
              </a:cxn>
              <a:cxn ang="0">
                <a:pos x="692" y="97"/>
              </a:cxn>
              <a:cxn ang="0">
                <a:pos x="692" y="132"/>
              </a:cxn>
              <a:cxn ang="0">
                <a:pos x="692" y="139"/>
              </a:cxn>
              <a:cxn ang="0">
                <a:pos x="692" y="181"/>
              </a:cxn>
              <a:cxn ang="0">
                <a:pos x="685" y="237"/>
              </a:cxn>
              <a:cxn ang="0">
                <a:pos x="685" y="237"/>
              </a:cxn>
              <a:cxn ang="0">
                <a:pos x="685" y="286"/>
              </a:cxn>
              <a:cxn ang="0">
                <a:pos x="685" y="300"/>
              </a:cxn>
              <a:cxn ang="0">
                <a:pos x="678" y="342"/>
              </a:cxn>
              <a:cxn ang="0">
                <a:pos x="678" y="349"/>
              </a:cxn>
              <a:cxn ang="0">
                <a:pos x="678" y="391"/>
              </a:cxn>
              <a:cxn ang="0">
                <a:pos x="678" y="398"/>
              </a:cxn>
              <a:cxn ang="0">
                <a:pos x="671" y="461"/>
              </a:cxn>
            </a:cxnLst>
            <a:rect l="0" t="0" r="r" b="b"/>
            <a:pathLst>
              <a:path w="699" h="545">
                <a:moveTo>
                  <a:pt x="671" y="461"/>
                </a:moveTo>
                <a:lnTo>
                  <a:pt x="671" y="468"/>
                </a:lnTo>
                <a:lnTo>
                  <a:pt x="671" y="503"/>
                </a:lnTo>
                <a:lnTo>
                  <a:pt x="664" y="545"/>
                </a:lnTo>
                <a:lnTo>
                  <a:pt x="573" y="538"/>
                </a:lnTo>
                <a:lnTo>
                  <a:pt x="566" y="538"/>
                </a:lnTo>
                <a:lnTo>
                  <a:pt x="482" y="531"/>
                </a:lnTo>
                <a:lnTo>
                  <a:pt x="370" y="524"/>
                </a:lnTo>
                <a:lnTo>
                  <a:pt x="363" y="524"/>
                </a:lnTo>
                <a:lnTo>
                  <a:pt x="314" y="517"/>
                </a:lnTo>
                <a:lnTo>
                  <a:pt x="294" y="517"/>
                </a:lnTo>
                <a:lnTo>
                  <a:pt x="245" y="510"/>
                </a:lnTo>
                <a:lnTo>
                  <a:pt x="154" y="503"/>
                </a:lnTo>
                <a:lnTo>
                  <a:pt x="154" y="496"/>
                </a:lnTo>
                <a:lnTo>
                  <a:pt x="63" y="489"/>
                </a:lnTo>
                <a:lnTo>
                  <a:pt x="0" y="482"/>
                </a:lnTo>
                <a:lnTo>
                  <a:pt x="14" y="405"/>
                </a:lnTo>
                <a:lnTo>
                  <a:pt x="14" y="370"/>
                </a:lnTo>
                <a:lnTo>
                  <a:pt x="21" y="342"/>
                </a:lnTo>
                <a:lnTo>
                  <a:pt x="28" y="300"/>
                </a:lnTo>
                <a:lnTo>
                  <a:pt x="42" y="195"/>
                </a:lnTo>
                <a:lnTo>
                  <a:pt x="42" y="174"/>
                </a:lnTo>
                <a:lnTo>
                  <a:pt x="49" y="160"/>
                </a:lnTo>
                <a:lnTo>
                  <a:pt x="56" y="90"/>
                </a:lnTo>
                <a:lnTo>
                  <a:pt x="63" y="41"/>
                </a:lnTo>
                <a:lnTo>
                  <a:pt x="70" y="0"/>
                </a:lnTo>
                <a:lnTo>
                  <a:pt x="168" y="14"/>
                </a:lnTo>
                <a:lnTo>
                  <a:pt x="224" y="21"/>
                </a:lnTo>
                <a:lnTo>
                  <a:pt x="266" y="21"/>
                </a:lnTo>
                <a:lnTo>
                  <a:pt x="314" y="28"/>
                </a:lnTo>
                <a:lnTo>
                  <a:pt x="321" y="28"/>
                </a:lnTo>
                <a:lnTo>
                  <a:pt x="405" y="41"/>
                </a:lnTo>
                <a:lnTo>
                  <a:pt x="440" y="41"/>
                </a:lnTo>
                <a:lnTo>
                  <a:pt x="517" y="48"/>
                </a:lnTo>
                <a:lnTo>
                  <a:pt x="559" y="55"/>
                </a:lnTo>
                <a:lnTo>
                  <a:pt x="580" y="55"/>
                </a:lnTo>
                <a:lnTo>
                  <a:pt x="643" y="55"/>
                </a:lnTo>
                <a:lnTo>
                  <a:pt x="643" y="55"/>
                </a:lnTo>
                <a:lnTo>
                  <a:pt x="699" y="62"/>
                </a:lnTo>
                <a:lnTo>
                  <a:pt x="692" y="90"/>
                </a:lnTo>
                <a:lnTo>
                  <a:pt x="692" y="97"/>
                </a:lnTo>
                <a:lnTo>
                  <a:pt x="692" y="132"/>
                </a:lnTo>
                <a:lnTo>
                  <a:pt x="692" y="139"/>
                </a:lnTo>
                <a:lnTo>
                  <a:pt x="692" y="181"/>
                </a:lnTo>
                <a:lnTo>
                  <a:pt x="685" y="237"/>
                </a:lnTo>
                <a:lnTo>
                  <a:pt x="685" y="237"/>
                </a:lnTo>
                <a:lnTo>
                  <a:pt x="685" y="286"/>
                </a:lnTo>
                <a:lnTo>
                  <a:pt x="685" y="300"/>
                </a:lnTo>
                <a:lnTo>
                  <a:pt x="678" y="342"/>
                </a:lnTo>
                <a:lnTo>
                  <a:pt x="678" y="349"/>
                </a:lnTo>
                <a:lnTo>
                  <a:pt x="678" y="391"/>
                </a:lnTo>
                <a:lnTo>
                  <a:pt x="678" y="398"/>
                </a:lnTo>
                <a:lnTo>
                  <a:pt x="671" y="461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7631113" y="2530475"/>
            <a:ext cx="219075" cy="219075"/>
          </a:xfrm>
          <a:custGeom>
            <a:avLst/>
            <a:gdLst/>
            <a:ahLst/>
            <a:cxnLst>
              <a:cxn ang="0">
                <a:pos x="7" y="77"/>
              </a:cxn>
              <a:cxn ang="0">
                <a:pos x="0" y="28"/>
              </a:cxn>
              <a:cxn ang="0">
                <a:pos x="35" y="21"/>
              </a:cxn>
              <a:cxn ang="0">
                <a:pos x="42" y="21"/>
              </a:cxn>
              <a:cxn ang="0">
                <a:pos x="56" y="21"/>
              </a:cxn>
              <a:cxn ang="0">
                <a:pos x="56" y="21"/>
              </a:cxn>
              <a:cxn ang="0">
                <a:pos x="63" y="21"/>
              </a:cxn>
              <a:cxn ang="0">
                <a:pos x="63" y="21"/>
              </a:cxn>
              <a:cxn ang="0">
                <a:pos x="84" y="14"/>
              </a:cxn>
              <a:cxn ang="0">
                <a:pos x="119" y="7"/>
              </a:cxn>
              <a:cxn ang="0">
                <a:pos x="119" y="7"/>
              </a:cxn>
              <a:cxn ang="0">
                <a:pos x="147" y="0"/>
              </a:cxn>
              <a:cxn ang="0">
                <a:pos x="154" y="35"/>
              </a:cxn>
              <a:cxn ang="0">
                <a:pos x="154" y="42"/>
              </a:cxn>
              <a:cxn ang="0">
                <a:pos x="161" y="49"/>
              </a:cxn>
              <a:cxn ang="0">
                <a:pos x="161" y="70"/>
              </a:cxn>
              <a:cxn ang="0">
                <a:pos x="161" y="70"/>
              </a:cxn>
              <a:cxn ang="0">
                <a:pos x="161" y="77"/>
              </a:cxn>
              <a:cxn ang="0">
                <a:pos x="161" y="84"/>
              </a:cxn>
              <a:cxn ang="0">
                <a:pos x="126" y="98"/>
              </a:cxn>
              <a:cxn ang="0">
                <a:pos x="119" y="98"/>
              </a:cxn>
              <a:cxn ang="0">
                <a:pos x="112" y="91"/>
              </a:cxn>
              <a:cxn ang="0">
                <a:pos x="119" y="98"/>
              </a:cxn>
              <a:cxn ang="0">
                <a:pos x="105" y="105"/>
              </a:cxn>
              <a:cxn ang="0">
                <a:pos x="70" y="112"/>
              </a:cxn>
              <a:cxn ang="0">
                <a:pos x="56" y="126"/>
              </a:cxn>
              <a:cxn ang="0">
                <a:pos x="14" y="161"/>
              </a:cxn>
              <a:cxn ang="0">
                <a:pos x="7" y="147"/>
              </a:cxn>
              <a:cxn ang="0">
                <a:pos x="21" y="133"/>
              </a:cxn>
              <a:cxn ang="0">
                <a:pos x="14" y="119"/>
              </a:cxn>
              <a:cxn ang="0">
                <a:pos x="14" y="112"/>
              </a:cxn>
              <a:cxn ang="0">
                <a:pos x="7" y="91"/>
              </a:cxn>
              <a:cxn ang="0">
                <a:pos x="7" y="77"/>
              </a:cxn>
            </a:cxnLst>
            <a:rect l="0" t="0" r="r" b="b"/>
            <a:pathLst>
              <a:path w="161" h="161">
                <a:moveTo>
                  <a:pt x="7" y="77"/>
                </a:moveTo>
                <a:lnTo>
                  <a:pt x="0" y="28"/>
                </a:lnTo>
                <a:lnTo>
                  <a:pt x="35" y="21"/>
                </a:lnTo>
                <a:lnTo>
                  <a:pt x="42" y="21"/>
                </a:lnTo>
                <a:lnTo>
                  <a:pt x="56" y="21"/>
                </a:lnTo>
                <a:lnTo>
                  <a:pt x="56" y="21"/>
                </a:lnTo>
                <a:lnTo>
                  <a:pt x="63" y="21"/>
                </a:lnTo>
                <a:lnTo>
                  <a:pt x="63" y="21"/>
                </a:lnTo>
                <a:lnTo>
                  <a:pt x="84" y="14"/>
                </a:lnTo>
                <a:lnTo>
                  <a:pt x="119" y="7"/>
                </a:lnTo>
                <a:lnTo>
                  <a:pt x="119" y="7"/>
                </a:lnTo>
                <a:lnTo>
                  <a:pt x="147" y="0"/>
                </a:lnTo>
                <a:lnTo>
                  <a:pt x="154" y="35"/>
                </a:lnTo>
                <a:lnTo>
                  <a:pt x="154" y="42"/>
                </a:lnTo>
                <a:lnTo>
                  <a:pt x="161" y="49"/>
                </a:lnTo>
                <a:lnTo>
                  <a:pt x="161" y="70"/>
                </a:lnTo>
                <a:lnTo>
                  <a:pt x="161" y="70"/>
                </a:lnTo>
                <a:lnTo>
                  <a:pt x="161" y="77"/>
                </a:lnTo>
                <a:lnTo>
                  <a:pt x="161" y="84"/>
                </a:lnTo>
                <a:lnTo>
                  <a:pt x="126" y="98"/>
                </a:lnTo>
                <a:lnTo>
                  <a:pt x="119" y="98"/>
                </a:lnTo>
                <a:lnTo>
                  <a:pt x="112" y="91"/>
                </a:lnTo>
                <a:lnTo>
                  <a:pt x="119" y="98"/>
                </a:lnTo>
                <a:lnTo>
                  <a:pt x="105" y="105"/>
                </a:lnTo>
                <a:lnTo>
                  <a:pt x="70" y="112"/>
                </a:lnTo>
                <a:lnTo>
                  <a:pt x="56" y="126"/>
                </a:lnTo>
                <a:lnTo>
                  <a:pt x="14" y="161"/>
                </a:lnTo>
                <a:lnTo>
                  <a:pt x="7" y="147"/>
                </a:lnTo>
                <a:lnTo>
                  <a:pt x="21" y="133"/>
                </a:lnTo>
                <a:lnTo>
                  <a:pt x="14" y="119"/>
                </a:lnTo>
                <a:lnTo>
                  <a:pt x="14" y="112"/>
                </a:lnTo>
                <a:lnTo>
                  <a:pt x="7" y="91"/>
                </a:lnTo>
                <a:lnTo>
                  <a:pt x="7" y="77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" name="Freeform 11"/>
          <p:cNvSpPr>
            <a:spLocks/>
          </p:cNvSpPr>
          <p:nvPr userDrawn="1"/>
        </p:nvSpPr>
        <p:spPr bwMode="auto">
          <a:xfrm>
            <a:off x="7440613" y="2987675"/>
            <a:ext cx="131762" cy="225425"/>
          </a:xfrm>
          <a:custGeom>
            <a:avLst/>
            <a:gdLst/>
            <a:ahLst/>
            <a:cxnLst>
              <a:cxn ang="0">
                <a:pos x="35" y="139"/>
              </a:cxn>
              <a:cxn ang="0">
                <a:pos x="28" y="118"/>
              </a:cxn>
              <a:cxn ang="0">
                <a:pos x="14" y="83"/>
              </a:cxn>
              <a:cxn ang="0">
                <a:pos x="14" y="69"/>
              </a:cxn>
              <a:cxn ang="0">
                <a:pos x="14" y="69"/>
              </a:cxn>
              <a:cxn ang="0">
                <a:pos x="7" y="55"/>
              </a:cxn>
              <a:cxn ang="0">
                <a:pos x="0" y="13"/>
              </a:cxn>
              <a:cxn ang="0">
                <a:pos x="7" y="7"/>
              </a:cxn>
              <a:cxn ang="0">
                <a:pos x="14" y="0"/>
              </a:cxn>
              <a:cxn ang="0">
                <a:pos x="28" y="0"/>
              </a:cxn>
              <a:cxn ang="0">
                <a:pos x="28" y="0"/>
              </a:cxn>
              <a:cxn ang="0">
                <a:pos x="28" y="13"/>
              </a:cxn>
              <a:cxn ang="0">
                <a:pos x="14" y="27"/>
              </a:cxn>
              <a:cxn ang="0">
                <a:pos x="21" y="27"/>
              </a:cxn>
              <a:cxn ang="0">
                <a:pos x="21" y="41"/>
              </a:cxn>
              <a:cxn ang="0">
                <a:pos x="35" y="55"/>
              </a:cxn>
              <a:cxn ang="0">
                <a:pos x="42" y="62"/>
              </a:cxn>
              <a:cxn ang="0">
                <a:pos x="49" y="83"/>
              </a:cxn>
              <a:cxn ang="0">
                <a:pos x="56" y="90"/>
              </a:cxn>
              <a:cxn ang="0">
                <a:pos x="63" y="97"/>
              </a:cxn>
              <a:cxn ang="0">
                <a:pos x="77" y="111"/>
              </a:cxn>
              <a:cxn ang="0">
                <a:pos x="84" y="111"/>
              </a:cxn>
              <a:cxn ang="0">
                <a:pos x="98" y="153"/>
              </a:cxn>
              <a:cxn ang="0">
                <a:pos x="98" y="153"/>
              </a:cxn>
              <a:cxn ang="0">
                <a:pos x="91" y="153"/>
              </a:cxn>
              <a:cxn ang="0">
                <a:pos x="70" y="160"/>
              </a:cxn>
              <a:cxn ang="0">
                <a:pos x="35" y="167"/>
              </a:cxn>
              <a:cxn ang="0">
                <a:pos x="35" y="153"/>
              </a:cxn>
              <a:cxn ang="0">
                <a:pos x="35" y="139"/>
              </a:cxn>
            </a:cxnLst>
            <a:rect l="0" t="0" r="r" b="b"/>
            <a:pathLst>
              <a:path w="98" h="167">
                <a:moveTo>
                  <a:pt x="35" y="139"/>
                </a:moveTo>
                <a:lnTo>
                  <a:pt x="28" y="118"/>
                </a:lnTo>
                <a:lnTo>
                  <a:pt x="14" y="83"/>
                </a:lnTo>
                <a:lnTo>
                  <a:pt x="14" y="69"/>
                </a:lnTo>
                <a:lnTo>
                  <a:pt x="14" y="69"/>
                </a:lnTo>
                <a:lnTo>
                  <a:pt x="7" y="55"/>
                </a:lnTo>
                <a:lnTo>
                  <a:pt x="0" y="13"/>
                </a:lnTo>
                <a:lnTo>
                  <a:pt x="7" y="7"/>
                </a:lnTo>
                <a:lnTo>
                  <a:pt x="14" y="0"/>
                </a:lnTo>
                <a:lnTo>
                  <a:pt x="28" y="0"/>
                </a:lnTo>
                <a:lnTo>
                  <a:pt x="28" y="0"/>
                </a:lnTo>
                <a:lnTo>
                  <a:pt x="28" y="13"/>
                </a:lnTo>
                <a:lnTo>
                  <a:pt x="14" y="27"/>
                </a:lnTo>
                <a:lnTo>
                  <a:pt x="21" y="27"/>
                </a:lnTo>
                <a:lnTo>
                  <a:pt x="21" y="41"/>
                </a:lnTo>
                <a:lnTo>
                  <a:pt x="35" y="55"/>
                </a:lnTo>
                <a:lnTo>
                  <a:pt x="42" y="62"/>
                </a:lnTo>
                <a:lnTo>
                  <a:pt x="49" y="83"/>
                </a:lnTo>
                <a:lnTo>
                  <a:pt x="56" y="90"/>
                </a:lnTo>
                <a:lnTo>
                  <a:pt x="63" y="97"/>
                </a:lnTo>
                <a:lnTo>
                  <a:pt x="77" y="111"/>
                </a:lnTo>
                <a:lnTo>
                  <a:pt x="84" y="111"/>
                </a:lnTo>
                <a:lnTo>
                  <a:pt x="98" y="153"/>
                </a:lnTo>
                <a:lnTo>
                  <a:pt x="98" y="153"/>
                </a:lnTo>
                <a:lnTo>
                  <a:pt x="91" y="153"/>
                </a:lnTo>
                <a:lnTo>
                  <a:pt x="70" y="160"/>
                </a:lnTo>
                <a:lnTo>
                  <a:pt x="35" y="167"/>
                </a:lnTo>
                <a:lnTo>
                  <a:pt x="35" y="153"/>
                </a:lnTo>
                <a:lnTo>
                  <a:pt x="35" y="139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" name="Freeform 13"/>
          <p:cNvSpPr>
            <a:spLocks noEditPoints="1"/>
          </p:cNvSpPr>
          <p:nvPr userDrawn="1"/>
        </p:nvSpPr>
        <p:spPr bwMode="auto">
          <a:xfrm>
            <a:off x="6103938" y="4591050"/>
            <a:ext cx="1171575" cy="912813"/>
          </a:xfrm>
          <a:custGeom>
            <a:avLst/>
            <a:gdLst/>
            <a:ahLst/>
            <a:cxnLst>
              <a:cxn ang="0">
                <a:pos x="433" y="153"/>
              </a:cxn>
              <a:cxn ang="0">
                <a:pos x="342" y="126"/>
              </a:cxn>
              <a:cxn ang="0">
                <a:pos x="335" y="146"/>
              </a:cxn>
              <a:cxn ang="0">
                <a:pos x="237" y="174"/>
              </a:cxn>
              <a:cxn ang="0">
                <a:pos x="251" y="167"/>
              </a:cxn>
              <a:cxn ang="0">
                <a:pos x="230" y="139"/>
              </a:cxn>
              <a:cxn ang="0">
                <a:pos x="202" y="119"/>
              </a:cxn>
              <a:cxn ang="0">
                <a:pos x="188" y="126"/>
              </a:cxn>
              <a:cxn ang="0">
                <a:pos x="126" y="112"/>
              </a:cxn>
              <a:cxn ang="0">
                <a:pos x="126" y="105"/>
              </a:cxn>
              <a:cxn ang="0">
                <a:pos x="63" y="105"/>
              </a:cxn>
              <a:cxn ang="0">
                <a:pos x="49" y="112"/>
              </a:cxn>
              <a:cxn ang="0">
                <a:pos x="21" y="112"/>
              </a:cxn>
              <a:cxn ang="0">
                <a:pos x="42" y="49"/>
              </a:cxn>
              <a:cxn ang="0">
                <a:pos x="216" y="28"/>
              </a:cxn>
              <a:cxn ang="0">
                <a:pos x="279" y="56"/>
              </a:cxn>
              <a:cxn ang="0">
                <a:pos x="412" y="49"/>
              </a:cxn>
              <a:cxn ang="0">
                <a:pos x="531" y="42"/>
              </a:cxn>
              <a:cxn ang="0">
                <a:pos x="573" y="56"/>
              </a:cxn>
              <a:cxn ang="0">
                <a:pos x="580" y="0"/>
              </a:cxn>
              <a:cxn ang="0">
                <a:pos x="636" y="42"/>
              </a:cxn>
              <a:cxn ang="0">
                <a:pos x="671" y="119"/>
              </a:cxn>
              <a:cxn ang="0">
                <a:pos x="734" y="223"/>
              </a:cxn>
              <a:cxn ang="0">
                <a:pos x="796" y="349"/>
              </a:cxn>
              <a:cxn ang="0">
                <a:pos x="817" y="405"/>
              </a:cxn>
              <a:cxn ang="0">
                <a:pos x="859" y="503"/>
              </a:cxn>
              <a:cxn ang="0">
                <a:pos x="845" y="636"/>
              </a:cxn>
              <a:cxn ang="0">
                <a:pos x="769" y="664"/>
              </a:cxn>
              <a:cxn ang="0">
                <a:pos x="789" y="643"/>
              </a:cxn>
              <a:cxn ang="0">
                <a:pos x="713" y="573"/>
              </a:cxn>
              <a:cxn ang="0">
                <a:pos x="664" y="517"/>
              </a:cxn>
              <a:cxn ang="0">
                <a:pos x="657" y="496"/>
              </a:cxn>
              <a:cxn ang="0">
                <a:pos x="629" y="468"/>
              </a:cxn>
              <a:cxn ang="0">
                <a:pos x="615" y="461"/>
              </a:cxn>
              <a:cxn ang="0">
                <a:pos x="601" y="468"/>
              </a:cxn>
              <a:cxn ang="0">
                <a:pos x="580" y="433"/>
              </a:cxn>
              <a:cxn ang="0">
                <a:pos x="566" y="405"/>
              </a:cxn>
              <a:cxn ang="0">
                <a:pos x="573" y="405"/>
              </a:cxn>
              <a:cxn ang="0">
                <a:pos x="573" y="391"/>
              </a:cxn>
              <a:cxn ang="0">
                <a:pos x="566" y="356"/>
              </a:cxn>
              <a:cxn ang="0">
                <a:pos x="552" y="349"/>
              </a:cxn>
              <a:cxn ang="0">
                <a:pos x="538" y="370"/>
              </a:cxn>
              <a:cxn ang="0">
                <a:pos x="545" y="265"/>
              </a:cxn>
              <a:cxn ang="0">
                <a:pos x="496" y="216"/>
              </a:cxn>
              <a:cxn ang="0">
                <a:pos x="35" y="126"/>
              </a:cxn>
              <a:cxn ang="0">
                <a:pos x="741" y="223"/>
              </a:cxn>
              <a:cxn ang="0">
                <a:pos x="741" y="223"/>
              </a:cxn>
              <a:cxn ang="0">
                <a:pos x="762" y="244"/>
              </a:cxn>
              <a:cxn ang="0">
                <a:pos x="741" y="230"/>
              </a:cxn>
              <a:cxn ang="0">
                <a:pos x="755" y="244"/>
              </a:cxn>
              <a:cxn ang="0">
                <a:pos x="748" y="244"/>
              </a:cxn>
              <a:cxn ang="0">
                <a:pos x="629" y="496"/>
              </a:cxn>
              <a:cxn ang="0">
                <a:pos x="852" y="636"/>
              </a:cxn>
            </a:cxnLst>
            <a:rect l="0" t="0" r="r" b="b"/>
            <a:pathLst>
              <a:path w="859" h="671">
                <a:moveTo>
                  <a:pt x="482" y="195"/>
                </a:moveTo>
                <a:lnTo>
                  <a:pt x="475" y="195"/>
                </a:lnTo>
                <a:lnTo>
                  <a:pt x="468" y="188"/>
                </a:lnTo>
                <a:lnTo>
                  <a:pt x="454" y="181"/>
                </a:lnTo>
                <a:lnTo>
                  <a:pt x="447" y="160"/>
                </a:lnTo>
                <a:lnTo>
                  <a:pt x="433" y="153"/>
                </a:lnTo>
                <a:lnTo>
                  <a:pt x="419" y="132"/>
                </a:lnTo>
                <a:lnTo>
                  <a:pt x="384" y="119"/>
                </a:lnTo>
                <a:lnTo>
                  <a:pt x="370" y="119"/>
                </a:lnTo>
                <a:lnTo>
                  <a:pt x="363" y="119"/>
                </a:lnTo>
                <a:lnTo>
                  <a:pt x="356" y="119"/>
                </a:lnTo>
                <a:lnTo>
                  <a:pt x="342" y="126"/>
                </a:lnTo>
                <a:lnTo>
                  <a:pt x="342" y="139"/>
                </a:lnTo>
                <a:lnTo>
                  <a:pt x="335" y="132"/>
                </a:lnTo>
                <a:lnTo>
                  <a:pt x="335" y="139"/>
                </a:lnTo>
                <a:lnTo>
                  <a:pt x="349" y="139"/>
                </a:lnTo>
                <a:lnTo>
                  <a:pt x="342" y="146"/>
                </a:lnTo>
                <a:lnTo>
                  <a:pt x="335" y="146"/>
                </a:lnTo>
                <a:lnTo>
                  <a:pt x="293" y="167"/>
                </a:lnTo>
                <a:lnTo>
                  <a:pt x="286" y="167"/>
                </a:lnTo>
                <a:lnTo>
                  <a:pt x="279" y="174"/>
                </a:lnTo>
                <a:lnTo>
                  <a:pt x="258" y="181"/>
                </a:lnTo>
                <a:lnTo>
                  <a:pt x="244" y="181"/>
                </a:lnTo>
                <a:lnTo>
                  <a:pt x="237" y="174"/>
                </a:lnTo>
                <a:lnTo>
                  <a:pt x="237" y="160"/>
                </a:lnTo>
                <a:lnTo>
                  <a:pt x="237" y="160"/>
                </a:lnTo>
                <a:lnTo>
                  <a:pt x="237" y="174"/>
                </a:lnTo>
                <a:lnTo>
                  <a:pt x="244" y="181"/>
                </a:lnTo>
                <a:lnTo>
                  <a:pt x="251" y="181"/>
                </a:lnTo>
                <a:lnTo>
                  <a:pt x="251" y="167"/>
                </a:lnTo>
                <a:lnTo>
                  <a:pt x="237" y="153"/>
                </a:lnTo>
                <a:lnTo>
                  <a:pt x="209" y="139"/>
                </a:lnTo>
                <a:lnTo>
                  <a:pt x="216" y="139"/>
                </a:lnTo>
                <a:lnTo>
                  <a:pt x="230" y="146"/>
                </a:lnTo>
                <a:lnTo>
                  <a:pt x="230" y="146"/>
                </a:lnTo>
                <a:lnTo>
                  <a:pt x="230" y="139"/>
                </a:lnTo>
                <a:lnTo>
                  <a:pt x="237" y="146"/>
                </a:lnTo>
                <a:lnTo>
                  <a:pt x="237" y="139"/>
                </a:lnTo>
                <a:lnTo>
                  <a:pt x="230" y="139"/>
                </a:lnTo>
                <a:lnTo>
                  <a:pt x="223" y="132"/>
                </a:lnTo>
                <a:lnTo>
                  <a:pt x="202" y="126"/>
                </a:lnTo>
                <a:lnTo>
                  <a:pt x="202" y="119"/>
                </a:lnTo>
                <a:lnTo>
                  <a:pt x="209" y="119"/>
                </a:lnTo>
                <a:lnTo>
                  <a:pt x="216" y="112"/>
                </a:lnTo>
                <a:lnTo>
                  <a:pt x="202" y="119"/>
                </a:lnTo>
                <a:lnTo>
                  <a:pt x="195" y="119"/>
                </a:lnTo>
                <a:lnTo>
                  <a:pt x="188" y="119"/>
                </a:lnTo>
                <a:lnTo>
                  <a:pt x="188" y="126"/>
                </a:lnTo>
                <a:lnTo>
                  <a:pt x="195" y="126"/>
                </a:lnTo>
                <a:lnTo>
                  <a:pt x="202" y="132"/>
                </a:lnTo>
                <a:lnTo>
                  <a:pt x="167" y="119"/>
                </a:lnTo>
                <a:lnTo>
                  <a:pt x="126" y="112"/>
                </a:lnTo>
                <a:lnTo>
                  <a:pt x="119" y="112"/>
                </a:lnTo>
                <a:lnTo>
                  <a:pt x="126" y="112"/>
                </a:lnTo>
                <a:lnTo>
                  <a:pt x="146" y="112"/>
                </a:lnTo>
                <a:lnTo>
                  <a:pt x="139" y="105"/>
                </a:lnTo>
                <a:lnTo>
                  <a:pt x="153" y="112"/>
                </a:lnTo>
                <a:lnTo>
                  <a:pt x="153" y="105"/>
                </a:lnTo>
                <a:lnTo>
                  <a:pt x="146" y="98"/>
                </a:lnTo>
                <a:lnTo>
                  <a:pt x="126" y="105"/>
                </a:lnTo>
                <a:lnTo>
                  <a:pt x="119" y="98"/>
                </a:lnTo>
                <a:lnTo>
                  <a:pt x="105" y="112"/>
                </a:lnTo>
                <a:lnTo>
                  <a:pt x="84" y="112"/>
                </a:lnTo>
                <a:lnTo>
                  <a:pt x="49" y="126"/>
                </a:lnTo>
                <a:lnTo>
                  <a:pt x="70" y="105"/>
                </a:lnTo>
                <a:lnTo>
                  <a:pt x="63" y="105"/>
                </a:lnTo>
                <a:lnTo>
                  <a:pt x="63" y="91"/>
                </a:lnTo>
                <a:lnTo>
                  <a:pt x="63" y="91"/>
                </a:lnTo>
                <a:lnTo>
                  <a:pt x="56" y="112"/>
                </a:lnTo>
                <a:lnTo>
                  <a:pt x="49" y="98"/>
                </a:lnTo>
                <a:lnTo>
                  <a:pt x="49" y="98"/>
                </a:lnTo>
                <a:lnTo>
                  <a:pt x="49" y="112"/>
                </a:lnTo>
                <a:lnTo>
                  <a:pt x="35" y="126"/>
                </a:lnTo>
                <a:lnTo>
                  <a:pt x="21" y="132"/>
                </a:lnTo>
                <a:lnTo>
                  <a:pt x="21" y="119"/>
                </a:lnTo>
                <a:lnTo>
                  <a:pt x="28" y="119"/>
                </a:lnTo>
                <a:lnTo>
                  <a:pt x="28" y="112"/>
                </a:lnTo>
                <a:lnTo>
                  <a:pt x="21" y="112"/>
                </a:lnTo>
                <a:lnTo>
                  <a:pt x="21" y="105"/>
                </a:lnTo>
                <a:lnTo>
                  <a:pt x="21" y="91"/>
                </a:lnTo>
                <a:lnTo>
                  <a:pt x="21" y="91"/>
                </a:lnTo>
                <a:lnTo>
                  <a:pt x="0" y="70"/>
                </a:lnTo>
                <a:lnTo>
                  <a:pt x="0" y="49"/>
                </a:lnTo>
                <a:lnTo>
                  <a:pt x="42" y="49"/>
                </a:lnTo>
                <a:lnTo>
                  <a:pt x="84" y="42"/>
                </a:lnTo>
                <a:lnTo>
                  <a:pt x="91" y="42"/>
                </a:lnTo>
                <a:lnTo>
                  <a:pt x="119" y="42"/>
                </a:lnTo>
                <a:lnTo>
                  <a:pt x="139" y="35"/>
                </a:lnTo>
                <a:lnTo>
                  <a:pt x="160" y="35"/>
                </a:lnTo>
                <a:lnTo>
                  <a:pt x="216" y="28"/>
                </a:lnTo>
                <a:lnTo>
                  <a:pt x="216" y="28"/>
                </a:lnTo>
                <a:lnTo>
                  <a:pt x="265" y="21"/>
                </a:lnTo>
                <a:lnTo>
                  <a:pt x="272" y="35"/>
                </a:lnTo>
                <a:lnTo>
                  <a:pt x="272" y="49"/>
                </a:lnTo>
                <a:lnTo>
                  <a:pt x="279" y="56"/>
                </a:lnTo>
                <a:lnTo>
                  <a:pt x="279" y="56"/>
                </a:lnTo>
                <a:lnTo>
                  <a:pt x="328" y="49"/>
                </a:lnTo>
                <a:lnTo>
                  <a:pt x="342" y="49"/>
                </a:lnTo>
                <a:lnTo>
                  <a:pt x="363" y="49"/>
                </a:lnTo>
                <a:lnTo>
                  <a:pt x="370" y="49"/>
                </a:lnTo>
                <a:lnTo>
                  <a:pt x="398" y="49"/>
                </a:lnTo>
                <a:lnTo>
                  <a:pt x="412" y="49"/>
                </a:lnTo>
                <a:lnTo>
                  <a:pt x="440" y="42"/>
                </a:lnTo>
                <a:lnTo>
                  <a:pt x="440" y="42"/>
                </a:lnTo>
                <a:lnTo>
                  <a:pt x="461" y="42"/>
                </a:lnTo>
                <a:lnTo>
                  <a:pt x="503" y="42"/>
                </a:lnTo>
                <a:lnTo>
                  <a:pt x="517" y="42"/>
                </a:lnTo>
                <a:lnTo>
                  <a:pt x="531" y="42"/>
                </a:lnTo>
                <a:lnTo>
                  <a:pt x="538" y="42"/>
                </a:lnTo>
                <a:lnTo>
                  <a:pt x="552" y="35"/>
                </a:lnTo>
                <a:lnTo>
                  <a:pt x="552" y="42"/>
                </a:lnTo>
                <a:lnTo>
                  <a:pt x="559" y="49"/>
                </a:lnTo>
                <a:lnTo>
                  <a:pt x="559" y="63"/>
                </a:lnTo>
                <a:lnTo>
                  <a:pt x="573" y="56"/>
                </a:lnTo>
                <a:lnTo>
                  <a:pt x="573" y="35"/>
                </a:lnTo>
                <a:lnTo>
                  <a:pt x="573" y="28"/>
                </a:lnTo>
                <a:lnTo>
                  <a:pt x="573" y="14"/>
                </a:lnTo>
                <a:lnTo>
                  <a:pt x="573" y="7"/>
                </a:lnTo>
                <a:lnTo>
                  <a:pt x="573" y="7"/>
                </a:lnTo>
                <a:lnTo>
                  <a:pt x="580" y="0"/>
                </a:lnTo>
                <a:lnTo>
                  <a:pt x="580" y="0"/>
                </a:lnTo>
                <a:lnTo>
                  <a:pt x="594" y="7"/>
                </a:lnTo>
                <a:lnTo>
                  <a:pt x="622" y="7"/>
                </a:lnTo>
                <a:lnTo>
                  <a:pt x="629" y="21"/>
                </a:lnTo>
                <a:lnTo>
                  <a:pt x="629" y="28"/>
                </a:lnTo>
                <a:lnTo>
                  <a:pt x="636" y="42"/>
                </a:lnTo>
                <a:lnTo>
                  <a:pt x="636" y="49"/>
                </a:lnTo>
                <a:lnTo>
                  <a:pt x="636" y="49"/>
                </a:lnTo>
                <a:lnTo>
                  <a:pt x="643" y="63"/>
                </a:lnTo>
                <a:lnTo>
                  <a:pt x="664" y="98"/>
                </a:lnTo>
                <a:lnTo>
                  <a:pt x="664" y="112"/>
                </a:lnTo>
                <a:lnTo>
                  <a:pt x="671" y="119"/>
                </a:lnTo>
                <a:lnTo>
                  <a:pt x="671" y="126"/>
                </a:lnTo>
                <a:lnTo>
                  <a:pt x="692" y="153"/>
                </a:lnTo>
                <a:lnTo>
                  <a:pt x="692" y="160"/>
                </a:lnTo>
                <a:lnTo>
                  <a:pt x="734" y="223"/>
                </a:lnTo>
                <a:lnTo>
                  <a:pt x="741" y="230"/>
                </a:lnTo>
                <a:lnTo>
                  <a:pt x="734" y="223"/>
                </a:lnTo>
                <a:lnTo>
                  <a:pt x="727" y="223"/>
                </a:lnTo>
                <a:lnTo>
                  <a:pt x="748" y="272"/>
                </a:lnTo>
                <a:lnTo>
                  <a:pt x="783" y="328"/>
                </a:lnTo>
                <a:lnTo>
                  <a:pt x="783" y="335"/>
                </a:lnTo>
                <a:lnTo>
                  <a:pt x="783" y="328"/>
                </a:lnTo>
                <a:lnTo>
                  <a:pt x="796" y="349"/>
                </a:lnTo>
                <a:lnTo>
                  <a:pt x="803" y="363"/>
                </a:lnTo>
                <a:lnTo>
                  <a:pt x="824" y="398"/>
                </a:lnTo>
                <a:lnTo>
                  <a:pt x="831" y="405"/>
                </a:lnTo>
                <a:lnTo>
                  <a:pt x="817" y="398"/>
                </a:lnTo>
                <a:lnTo>
                  <a:pt x="810" y="398"/>
                </a:lnTo>
                <a:lnTo>
                  <a:pt x="817" y="405"/>
                </a:lnTo>
                <a:lnTo>
                  <a:pt x="824" y="405"/>
                </a:lnTo>
                <a:lnTo>
                  <a:pt x="838" y="412"/>
                </a:lnTo>
                <a:lnTo>
                  <a:pt x="845" y="426"/>
                </a:lnTo>
                <a:lnTo>
                  <a:pt x="838" y="426"/>
                </a:lnTo>
                <a:lnTo>
                  <a:pt x="852" y="447"/>
                </a:lnTo>
                <a:lnTo>
                  <a:pt x="859" y="503"/>
                </a:lnTo>
                <a:lnTo>
                  <a:pt x="859" y="545"/>
                </a:lnTo>
                <a:lnTo>
                  <a:pt x="859" y="573"/>
                </a:lnTo>
                <a:lnTo>
                  <a:pt x="845" y="587"/>
                </a:lnTo>
                <a:lnTo>
                  <a:pt x="845" y="608"/>
                </a:lnTo>
                <a:lnTo>
                  <a:pt x="852" y="615"/>
                </a:lnTo>
                <a:lnTo>
                  <a:pt x="845" y="636"/>
                </a:lnTo>
                <a:lnTo>
                  <a:pt x="845" y="643"/>
                </a:lnTo>
                <a:lnTo>
                  <a:pt x="831" y="643"/>
                </a:lnTo>
                <a:lnTo>
                  <a:pt x="817" y="650"/>
                </a:lnTo>
                <a:lnTo>
                  <a:pt x="796" y="650"/>
                </a:lnTo>
                <a:lnTo>
                  <a:pt x="783" y="657"/>
                </a:lnTo>
                <a:lnTo>
                  <a:pt x="769" y="664"/>
                </a:lnTo>
                <a:lnTo>
                  <a:pt x="762" y="657"/>
                </a:lnTo>
                <a:lnTo>
                  <a:pt x="762" y="643"/>
                </a:lnTo>
                <a:lnTo>
                  <a:pt x="762" y="636"/>
                </a:lnTo>
                <a:lnTo>
                  <a:pt x="776" y="650"/>
                </a:lnTo>
                <a:lnTo>
                  <a:pt x="783" y="650"/>
                </a:lnTo>
                <a:lnTo>
                  <a:pt x="789" y="643"/>
                </a:lnTo>
                <a:lnTo>
                  <a:pt x="783" y="636"/>
                </a:lnTo>
                <a:lnTo>
                  <a:pt x="762" y="629"/>
                </a:lnTo>
                <a:lnTo>
                  <a:pt x="741" y="601"/>
                </a:lnTo>
                <a:lnTo>
                  <a:pt x="748" y="594"/>
                </a:lnTo>
                <a:lnTo>
                  <a:pt x="741" y="587"/>
                </a:lnTo>
                <a:lnTo>
                  <a:pt x="713" y="573"/>
                </a:lnTo>
                <a:lnTo>
                  <a:pt x="692" y="580"/>
                </a:lnTo>
                <a:lnTo>
                  <a:pt x="692" y="566"/>
                </a:lnTo>
                <a:lnTo>
                  <a:pt x="678" y="559"/>
                </a:lnTo>
                <a:lnTo>
                  <a:pt x="671" y="538"/>
                </a:lnTo>
                <a:lnTo>
                  <a:pt x="671" y="531"/>
                </a:lnTo>
                <a:lnTo>
                  <a:pt x="664" y="517"/>
                </a:lnTo>
                <a:lnTo>
                  <a:pt x="657" y="517"/>
                </a:lnTo>
                <a:lnTo>
                  <a:pt x="650" y="510"/>
                </a:lnTo>
                <a:lnTo>
                  <a:pt x="657" y="510"/>
                </a:lnTo>
                <a:lnTo>
                  <a:pt x="657" y="496"/>
                </a:lnTo>
                <a:lnTo>
                  <a:pt x="671" y="489"/>
                </a:lnTo>
                <a:lnTo>
                  <a:pt x="657" y="496"/>
                </a:lnTo>
                <a:lnTo>
                  <a:pt x="657" y="510"/>
                </a:lnTo>
                <a:lnTo>
                  <a:pt x="643" y="510"/>
                </a:lnTo>
                <a:lnTo>
                  <a:pt x="636" y="489"/>
                </a:lnTo>
                <a:lnTo>
                  <a:pt x="636" y="482"/>
                </a:lnTo>
                <a:lnTo>
                  <a:pt x="636" y="475"/>
                </a:lnTo>
                <a:lnTo>
                  <a:pt x="629" y="468"/>
                </a:lnTo>
                <a:lnTo>
                  <a:pt x="643" y="461"/>
                </a:lnTo>
                <a:lnTo>
                  <a:pt x="643" y="454"/>
                </a:lnTo>
                <a:lnTo>
                  <a:pt x="643" y="454"/>
                </a:lnTo>
                <a:lnTo>
                  <a:pt x="636" y="461"/>
                </a:lnTo>
                <a:lnTo>
                  <a:pt x="622" y="468"/>
                </a:lnTo>
                <a:lnTo>
                  <a:pt x="615" y="461"/>
                </a:lnTo>
                <a:lnTo>
                  <a:pt x="608" y="454"/>
                </a:lnTo>
                <a:lnTo>
                  <a:pt x="615" y="461"/>
                </a:lnTo>
                <a:lnTo>
                  <a:pt x="622" y="468"/>
                </a:lnTo>
                <a:lnTo>
                  <a:pt x="629" y="482"/>
                </a:lnTo>
                <a:lnTo>
                  <a:pt x="608" y="475"/>
                </a:lnTo>
                <a:lnTo>
                  <a:pt x="601" y="468"/>
                </a:lnTo>
                <a:lnTo>
                  <a:pt x="594" y="461"/>
                </a:lnTo>
                <a:lnTo>
                  <a:pt x="601" y="468"/>
                </a:lnTo>
                <a:lnTo>
                  <a:pt x="608" y="475"/>
                </a:lnTo>
                <a:lnTo>
                  <a:pt x="601" y="468"/>
                </a:lnTo>
                <a:lnTo>
                  <a:pt x="580" y="433"/>
                </a:lnTo>
                <a:lnTo>
                  <a:pt x="580" y="433"/>
                </a:lnTo>
                <a:lnTo>
                  <a:pt x="580" y="440"/>
                </a:lnTo>
                <a:lnTo>
                  <a:pt x="573" y="433"/>
                </a:lnTo>
                <a:lnTo>
                  <a:pt x="580" y="426"/>
                </a:lnTo>
                <a:lnTo>
                  <a:pt x="573" y="419"/>
                </a:lnTo>
                <a:lnTo>
                  <a:pt x="559" y="412"/>
                </a:lnTo>
                <a:lnTo>
                  <a:pt x="566" y="405"/>
                </a:lnTo>
                <a:lnTo>
                  <a:pt x="559" y="405"/>
                </a:lnTo>
                <a:lnTo>
                  <a:pt x="559" y="405"/>
                </a:lnTo>
                <a:lnTo>
                  <a:pt x="580" y="405"/>
                </a:lnTo>
                <a:lnTo>
                  <a:pt x="573" y="405"/>
                </a:lnTo>
                <a:lnTo>
                  <a:pt x="587" y="398"/>
                </a:lnTo>
                <a:lnTo>
                  <a:pt x="573" y="405"/>
                </a:lnTo>
                <a:lnTo>
                  <a:pt x="559" y="405"/>
                </a:lnTo>
                <a:lnTo>
                  <a:pt x="573" y="398"/>
                </a:lnTo>
                <a:lnTo>
                  <a:pt x="573" y="398"/>
                </a:lnTo>
                <a:lnTo>
                  <a:pt x="566" y="398"/>
                </a:lnTo>
                <a:lnTo>
                  <a:pt x="573" y="391"/>
                </a:lnTo>
                <a:lnTo>
                  <a:pt x="573" y="391"/>
                </a:lnTo>
                <a:lnTo>
                  <a:pt x="580" y="370"/>
                </a:lnTo>
                <a:lnTo>
                  <a:pt x="580" y="356"/>
                </a:lnTo>
                <a:lnTo>
                  <a:pt x="573" y="349"/>
                </a:lnTo>
                <a:lnTo>
                  <a:pt x="573" y="363"/>
                </a:lnTo>
                <a:lnTo>
                  <a:pt x="573" y="363"/>
                </a:lnTo>
                <a:lnTo>
                  <a:pt x="566" y="356"/>
                </a:lnTo>
                <a:lnTo>
                  <a:pt x="552" y="342"/>
                </a:lnTo>
                <a:lnTo>
                  <a:pt x="552" y="349"/>
                </a:lnTo>
                <a:lnTo>
                  <a:pt x="545" y="342"/>
                </a:lnTo>
                <a:lnTo>
                  <a:pt x="552" y="349"/>
                </a:lnTo>
                <a:lnTo>
                  <a:pt x="552" y="349"/>
                </a:lnTo>
                <a:lnTo>
                  <a:pt x="552" y="349"/>
                </a:lnTo>
                <a:lnTo>
                  <a:pt x="545" y="356"/>
                </a:lnTo>
                <a:lnTo>
                  <a:pt x="566" y="363"/>
                </a:lnTo>
                <a:lnTo>
                  <a:pt x="559" y="363"/>
                </a:lnTo>
                <a:lnTo>
                  <a:pt x="559" y="384"/>
                </a:lnTo>
                <a:lnTo>
                  <a:pt x="552" y="384"/>
                </a:lnTo>
                <a:lnTo>
                  <a:pt x="538" y="370"/>
                </a:lnTo>
                <a:lnTo>
                  <a:pt x="552" y="384"/>
                </a:lnTo>
                <a:lnTo>
                  <a:pt x="552" y="384"/>
                </a:lnTo>
                <a:lnTo>
                  <a:pt x="538" y="370"/>
                </a:lnTo>
                <a:lnTo>
                  <a:pt x="538" y="328"/>
                </a:lnTo>
                <a:lnTo>
                  <a:pt x="545" y="300"/>
                </a:lnTo>
                <a:lnTo>
                  <a:pt x="545" y="265"/>
                </a:lnTo>
                <a:lnTo>
                  <a:pt x="538" y="251"/>
                </a:lnTo>
                <a:lnTo>
                  <a:pt x="538" y="251"/>
                </a:lnTo>
                <a:lnTo>
                  <a:pt x="538" y="244"/>
                </a:lnTo>
                <a:lnTo>
                  <a:pt x="524" y="230"/>
                </a:lnTo>
                <a:lnTo>
                  <a:pt x="517" y="216"/>
                </a:lnTo>
                <a:lnTo>
                  <a:pt x="496" y="216"/>
                </a:lnTo>
                <a:lnTo>
                  <a:pt x="489" y="202"/>
                </a:lnTo>
                <a:lnTo>
                  <a:pt x="482" y="202"/>
                </a:lnTo>
                <a:lnTo>
                  <a:pt x="482" y="195"/>
                </a:lnTo>
                <a:lnTo>
                  <a:pt x="482" y="195"/>
                </a:lnTo>
                <a:close/>
                <a:moveTo>
                  <a:pt x="84" y="119"/>
                </a:moveTo>
                <a:lnTo>
                  <a:pt x="35" y="126"/>
                </a:lnTo>
                <a:lnTo>
                  <a:pt x="84" y="112"/>
                </a:lnTo>
                <a:lnTo>
                  <a:pt x="84" y="112"/>
                </a:lnTo>
                <a:lnTo>
                  <a:pt x="84" y="119"/>
                </a:lnTo>
                <a:lnTo>
                  <a:pt x="84" y="119"/>
                </a:lnTo>
                <a:lnTo>
                  <a:pt x="84" y="119"/>
                </a:lnTo>
                <a:close/>
                <a:moveTo>
                  <a:pt x="741" y="223"/>
                </a:moveTo>
                <a:lnTo>
                  <a:pt x="727" y="209"/>
                </a:lnTo>
                <a:lnTo>
                  <a:pt x="720" y="195"/>
                </a:lnTo>
                <a:lnTo>
                  <a:pt x="734" y="209"/>
                </a:lnTo>
                <a:lnTo>
                  <a:pt x="741" y="223"/>
                </a:lnTo>
                <a:lnTo>
                  <a:pt x="741" y="223"/>
                </a:lnTo>
                <a:close/>
                <a:moveTo>
                  <a:pt x="741" y="223"/>
                </a:moveTo>
                <a:lnTo>
                  <a:pt x="762" y="244"/>
                </a:lnTo>
                <a:lnTo>
                  <a:pt x="769" y="258"/>
                </a:lnTo>
                <a:lnTo>
                  <a:pt x="762" y="265"/>
                </a:lnTo>
                <a:lnTo>
                  <a:pt x="762" y="265"/>
                </a:lnTo>
                <a:lnTo>
                  <a:pt x="762" y="251"/>
                </a:lnTo>
                <a:lnTo>
                  <a:pt x="762" y="244"/>
                </a:lnTo>
                <a:lnTo>
                  <a:pt x="755" y="244"/>
                </a:lnTo>
                <a:lnTo>
                  <a:pt x="748" y="244"/>
                </a:lnTo>
                <a:lnTo>
                  <a:pt x="741" y="244"/>
                </a:lnTo>
                <a:lnTo>
                  <a:pt x="741" y="237"/>
                </a:lnTo>
                <a:lnTo>
                  <a:pt x="741" y="230"/>
                </a:lnTo>
                <a:lnTo>
                  <a:pt x="741" y="230"/>
                </a:lnTo>
                <a:lnTo>
                  <a:pt x="755" y="237"/>
                </a:lnTo>
                <a:lnTo>
                  <a:pt x="741" y="223"/>
                </a:lnTo>
                <a:lnTo>
                  <a:pt x="741" y="223"/>
                </a:lnTo>
                <a:close/>
                <a:moveTo>
                  <a:pt x="748" y="244"/>
                </a:moveTo>
                <a:lnTo>
                  <a:pt x="755" y="244"/>
                </a:lnTo>
                <a:lnTo>
                  <a:pt x="755" y="244"/>
                </a:lnTo>
                <a:lnTo>
                  <a:pt x="755" y="265"/>
                </a:lnTo>
                <a:lnTo>
                  <a:pt x="755" y="279"/>
                </a:lnTo>
                <a:lnTo>
                  <a:pt x="769" y="300"/>
                </a:lnTo>
                <a:lnTo>
                  <a:pt x="748" y="272"/>
                </a:lnTo>
                <a:lnTo>
                  <a:pt x="748" y="244"/>
                </a:lnTo>
                <a:lnTo>
                  <a:pt x="748" y="244"/>
                </a:lnTo>
                <a:close/>
                <a:moveTo>
                  <a:pt x="636" y="503"/>
                </a:moveTo>
                <a:lnTo>
                  <a:pt x="643" y="517"/>
                </a:lnTo>
                <a:lnTo>
                  <a:pt x="636" y="517"/>
                </a:lnTo>
                <a:lnTo>
                  <a:pt x="629" y="503"/>
                </a:lnTo>
                <a:lnTo>
                  <a:pt x="629" y="496"/>
                </a:lnTo>
                <a:lnTo>
                  <a:pt x="629" y="496"/>
                </a:lnTo>
                <a:lnTo>
                  <a:pt x="636" y="503"/>
                </a:lnTo>
                <a:lnTo>
                  <a:pt x="636" y="503"/>
                </a:lnTo>
                <a:close/>
                <a:moveTo>
                  <a:pt x="859" y="622"/>
                </a:moveTo>
                <a:lnTo>
                  <a:pt x="852" y="643"/>
                </a:lnTo>
                <a:lnTo>
                  <a:pt x="831" y="671"/>
                </a:lnTo>
                <a:lnTo>
                  <a:pt x="852" y="636"/>
                </a:lnTo>
                <a:lnTo>
                  <a:pt x="852" y="629"/>
                </a:lnTo>
                <a:lnTo>
                  <a:pt x="845" y="629"/>
                </a:lnTo>
                <a:lnTo>
                  <a:pt x="859" y="622"/>
                </a:lnTo>
                <a:lnTo>
                  <a:pt x="859" y="622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" name="Freeform 14"/>
          <p:cNvSpPr>
            <a:spLocks noEditPoints="1"/>
          </p:cNvSpPr>
          <p:nvPr userDrawn="1"/>
        </p:nvSpPr>
        <p:spPr bwMode="auto">
          <a:xfrm>
            <a:off x="6302375" y="3935413"/>
            <a:ext cx="706438" cy="741362"/>
          </a:xfrm>
          <a:custGeom>
            <a:avLst/>
            <a:gdLst/>
            <a:ahLst/>
            <a:cxnLst>
              <a:cxn ang="0">
                <a:pos x="91" y="406"/>
              </a:cxn>
              <a:cxn ang="0">
                <a:pos x="98" y="364"/>
              </a:cxn>
              <a:cxn ang="0">
                <a:pos x="98" y="343"/>
              </a:cxn>
              <a:cxn ang="0">
                <a:pos x="84" y="315"/>
              </a:cxn>
              <a:cxn ang="0">
                <a:pos x="63" y="252"/>
              </a:cxn>
              <a:cxn ang="0">
                <a:pos x="49" y="210"/>
              </a:cxn>
              <a:cxn ang="0">
                <a:pos x="35" y="154"/>
              </a:cxn>
              <a:cxn ang="0">
                <a:pos x="14" y="91"/>
              </a:cxn>
              <a:cxn ang="0">
                <a:pos x="7" y="49"/>
              </a:cxn>
              <a:cxn ang="0">
                <a:pos x="28" y="28"/>
              </a:cxn>
              <a:cxn ang="0">
                <a:pos x="63" y="28"/>
              </a:cxn>
              <a:cxn ang="0">
                <a:pos x="98" y="21"/>
              </a:cxn>
              <a:cxn ang="0">
                <a:pos x="161" y="14"/>
              </a:cxn>
              <a:cxn ang="0">
                <a:pos x="203" y="7"/>
              </a:cxn>
              <a:cxn ang="0">
                <a:pos x="231" y="21"/>
              </a:cxn>
              <a:cxn ang="0">
                <a:pos x="245" y="49"/>
              </a:cxn>
              <a:cxn ang="0">
                <a:pos x="266" y="63"/>
              </a:cxn>
              <a:cxn ang="0">
                <a:pos x="294" y="91"/>
              </a:cxn>
              <a:cxn ang="0">
                <a:pos x="343" y="133"/>
              </a:cxn>
              <a:cxn ang="0">
                <a:pos x="364" y="154"/>
              </a:cxn>
              <a:cxn ang="0">
                <a:pos x="385" y="168"/>
              </a:cxn>
              <a:cxn ang="0">
                <a:pos x="399" y="189"/>
              </a:cxn>
              <a:cxn ang="0">
                <a:pos x="399" y="196"/>
              </a:cxn>
              <a:cxn ang="0">
                <a:pos x="427" y="210"/>
              </a:cxn>
              <a:cxn ang="0">
                <a:pos x="441" y="224"/>
              </a:cxn>
              <a:cxn ang="0">
                <a:pos x="448" y="238"/>
              </a:cxn>
              <a:cxn ang="0">
                <a:pos x="455" y="266"/>
              </a:cxn>
              <a:cxn ang="0">
                <a:pos x="490" y="308"/>
              </a:cxn>
              <a:cxn ang="0">
                <a:pos x="511" y="336"/>
              </a:cxn>
              <a:cxn ang="0">
                <a:pos x="490" y="343"/>
              </a:cxn>
              <a:cxn ang="0">
                <a:pos x="483" y="343"/>
              </a:cxn>
              <a:cxn ang="0">
                <a:pos x="490" y="343"/>
              </a:cxn>
              <a:cxn ang="0">
                <a:pos x="497" y="350"/>
              </a:cxn>
              <a:cxn ang="0">
                <a:pos x="497" y="364"/>
              </a:cxn>
              <a:cxn ang="0">
                <a:pos x="497" y="364"/>
              </a:cxn>
              <a:cxn ang="0">
                <a:pos x="497" y="378"/>
              </a:cxn>
              <a:cxn ang="0">
                <a:pos x="497" y="392"/>
              </a:cxn>
              <a:cxn ang="0">
                <a:pos x="483" y="413"/>
              </a:cxn>
              <a:cxn ang="0">
                <a:pos x="483" y="420"/>
              </a:cxn>
              <a:cxn ang="0">
                <a:pos x="483" y="441"/>
              </a:cxn>
              <a:cxn ang="0">
                <a:pos x="476" y="455"/>
              </a:cxn>
              <a:cxn ang="0">
                <a:pos x="469" y="462"/>
              </a:cxn>
              <a:cxn ang="0">
                <a:pos x="476" y="483"/>
              </a:cxn>
              <a:cxn ang="0">
                <a:pos x="434" y="483"/>
              </a:cxn>
              <a:cxn ang="0">
                <a:pos x="427" y="490"/>
              </a:cxn>
              <a:cxn ang="0">
                <a:pos x="427" y="518"/>
              </a:cxn>
              <a:cxn ang="0">
                <a:pos x="413" y="532"/>
              </a:cxn>
              <a:cxn ang="0">
                <a:pos x="392" y="525"/>
              </a:cxn>
              <a:cxn ang="0">
                <a:pos x="357" y="525"/>
              </a:cxn>
              <a:cxn ang="0">
                <a:pos x="294" y="525"/>
              </a:cxn>
              <a:cxn ang="0">
                <a:pos x="224" y="532"/>
              </a:cxn>
              <a:cxn ang="0">
                <a:pos x="182" y="532"/>
              </a:cxn>
              <a:cxn ang="0">
                <a:pos x="126" y="532"/>
              </a:cxn>
              <a:cxn ang="0">
                <a:pos x="112" y="497"/>
              </a:cxn>
              <a:cxn ang="0">
                <a:pos x="105" y="441"/>
              </a:cxn>
              <a:cxn ang="0">
                <a:pos x="476" y="469"/>
              </a:cxn>
              <a:cxn ang="0">
                <a:pos x="483" y="490"/>
              </a:cxn>
              <a:cxn ang="0">
                <a:pos x="476" y="469"/>
              </a:cxn>
            </a:cxnLst>
            <a:rect l="0" t="0" r="r" b="b"/>
            <a:pathLst>
              <a:path w="518" h="546">
                <a:moveTo>
                  <a:pt x="91" y="413"/>
                </a:moveTo>
                <a:lnTo>
                  <a:pt x="91" y="413"/>
                </a:lnTo>
                <a:lnTo>
                  <a:pt x="91" y="406"/>
                </a:lnTo>
                <a:lnTo>
                  <a:pt x="98" y="392"/>
                </a:lnTo>
                <a:lnTo>
                  <a:pt x="98" y="378"/>
                </a:lnTo>
                <a:lnTo>
                  <a:pt x="98" y="364"/>
                </a:lnTo>
                <a:lnTo>
                  <a:pt x="105" y="357"/>
                </a:lnTo>
                <a:lnTo>
                  <a:pt x="112" y="350"/>
                </a:lnTo>
                <a:lnTo>
                  <a:pt x="98" y="343"/>
                </a:lnTo>
                <a:lnTo>
                  <a:pt x="98" y="343"/>
                </a:lnTo>
                <a:lnTo>
                  <a:pt x="98" y="322"/>
                </a:lnTo>
                <a:lnTo>
                  <a:pt x="84" y="315"/>
                </a:lnTo>
                <a:lnTo>
                  <a:pt x="77" y="301"/>
                </a:lnTo>
                <a:lnTo>
                  <a:pt x="70" y="280"/>
                </a:lnTo>
                <a:lnTo>
                  <a:pt x="63" y="252"/>
                </a:lnTo>
                <a:lnTo>
                  <a:pt x="63" y="252"/>
                </a:lnTo>
                <a:lnTo>
                  <a:pt x="56" y="217"/>
                </a:lnTo>
                <a:lnTo>
                  <a:pt x="49" y="210"/>
                </a:lnTo>
                <a:lnTo>
                  <a:pt x="49" y="189"/>
                </a:lnTo>
                <a:lnTo>
                  <a:pt x="35" y="161"/>
                </a:lnTo>
                <a:lnTo>
                  <a:pt x="35" y="154"/>
                </a:lnTo>
                <a:lnTo>
                  <a:pt x="35" y="140"/>
                </a:lnTo>
                <a:lnTo>
                  <a:pt x="28" y="119"/>
                </a:lnTo>
                <a:lnTo>
                  <a:pt x="14" y="91"/>
                </a:lnTo>
                <a:lnTo>
                  <a:pt x="14" y="84"/>
                </a:lnTo>
                <a:lnTo>
                  <a:pt x="14" y="77"/>
                </a:lnTo>
                <a:lnTo>
                  <a:pt x="7" y="49"/>
                </a:lnTo>
                <a:lnTo>
                  <a:pt x="0" y="35"/>
                </a:lnTo>
                <a:lnTo>
                  <a:pt x="14" y="35"/>
                </a:lnTo>
                <a:lnTo>
                  <a:pt x="28" y="28"/>
                </a:lnTo>
                <a:lnTo>
                  <a:pt x="35" y="28"/>
                </a:lnTo>
                <a:lnTo>
                  <a:pt x="63" y="28"/>
                </a:lnTo>
                <a:lnTo>
                  <a:pt x="63" y="28"/>
                </a:lnTo>
                <a:lnTo>
                  <a:pt x="77" y="21"/>
                </a:lnTo>
                <a:lnTo>
                  <a:pt x="84" y="21"/>
                </a:lnTo>
                <a:lnTo>
                  <a:pt x="98" y="21"/>
                </a:lnTo>
                <a:lnTo>
                  <a:pt x="126" y="21"/>
                </a:lnTo>
                <a:lnTo>
                  <a:pt x="147" y="14"/>
                </a:lnTo>
                <a:lnTo>
                  <a:pt x="161" y="14"/>
                </a:lnTo>
                <a:lnTo>
                  <a:pt x="161" y="14"/>
                </a:lnTo>
                <a:lnTo>
                  <a:pt x="203" y="7"/>
                </a:lnTo>
                <a:lnTo>
                  <a:pt x="203" y="7"/>
                </a:lnTo>
                <a:lnTo>
                  <a:pt x="245" y="0"/>
                </a:lnTo>
                <a:lnTo>
                  <a:pt x="245" y="7"/>
                </a:lnTo>
                <a:lnTo>
                  <a:pt x="231" y="21"/>
                </a:lnTo>
                <a:lnTo>
                  <a:pt x="224" y="42"/>
                </a:lnTo>
                <a:lnTo>
                  <a:pt x="224" y="42"/>
                </a:lnTo>
                <a:lnTo>
                  <a:pt x="245" y="49"/>
                </a:lnTo>
                <a:lnTo>
                  <a:pt x="252" y="56"/>
                </a:lnTo>
                <a:lnTo>
                  <a:pt x="259" y="63"/>
                </a:lnTo>
                <a:lnTo>
                  <a:pt x="266" y="63"/>
                </a:lnTo>
                <a:lnTo>
                  <a:pt x="280" y="63"/>
                </a:lnTo>
                <a:lnTo>
                  <a:pt x="287" y="84"/>
                </a:lnTo>
                <a:lnTo>
                  <a:pt x="294" y="91"/>
                </a:lnTo>
                <a:lnTo>
                  <a:pt x="308" y="112"/>
                </a:lnTo>
                <a:lnTo>
                  <a:pt x="315" y="119"/>
                </a:lnTo>
                <a:lnTo>
                  <a:pt x="343" y="133"/>
                </a:lnTo>
                <a:lnTo>
                  <a:pt x="350" y="147"/>
                </a:lnTo>
                <a:lnTo>
                  <a:pt x="357" y="154"/>
                </a:lnTo>
                <a:lnTo>
                  <a:pt x="364" y="154"/>
                </a:lnTo>
                <a:lnTo>
                  <a:pt x="371" y="161"/>
                </a:lnTo>
                <a:lnTo>
                  <a:pt x="378" y="161"/>
                </a:lnTo>
                <a:lnTo>
                  <a:pt x="385" y="168"/>
                </a:lnTo>
                <a:lnTo>
                  <a:pt x="385" y="182"/>
                </a:lnTo>
                <a:lnTo>
                  <a:pt x="392" y="189"/>
                </a:lnTo>
                <a:lnTo>
                  <a:pt x="399" y="189"/>
                </a:lnTo>
                <a:lnTo>
                  <a:pt x="399" y="189"/>
                </a:lnTo>
                <a:lnTo>
                  <a:pt x="399" y="189"/>
                </a:lnTo>
                <a:lnTo>
                  <a:pt x="399" y="196"/>
                </a:lnTo>
                <a:lnTo>
                  <a:pt x="406" y="196"/>
                </a:lnTo>
                <a:lnTo>
                  <a:pt x="413" y="203"/>
                </a:lnTo>
                <a:lnTo>
                  <a:pt x="427" y="210"/>
                </a:lnTo>
                <a:lnTo>
                  <a:pt x="434" y="217"/>
                </a:lnTo>
                <a:lnTo>
                  <a:pt x="441" y="217"/>
                </a:lnTo>
                <a:lnTo>
                  <a:pt x="441" y="224"/>
                </a:lnTo>
                <a:lnTo>
                  <a:pt x="441" y="231"/>
                </a:lnTo>
                <a:lnTo>
                  <a:pt x="441" y="231"/>
                </a:lnTo>
                <a:lnTo>
                  <a:pt x="448" y="238"/>
                </a:lnTo>
                <a:lnTo>
                  <a:pt x="455" y="245"/>
                </a:lnTo>
                <a:lnTo>
                  <a:pt x="455" y="259"/>
                </a:lnTo>
                <a:lnTo>
                  <a:pt x="455" y="266"/>
                </a:lnTo>
                <a:lnTo>
                  <a:pt x="469" y="266"/>
                </a:lnTo>
                <a:lnTo>
                  <a:pt x="490" y="294"/>
                </a:lnTo>
                <a:lnTo>
                  <a:pt x="490" y="308"/>
                </a:lnTo>
                <a:lnTo>
                  <a:pt x="497" y="322"/>
                </a:lnTo>
                <a:lnTo>
                  <a:pt x="518" y="329"/>
                </a:lnTo>
                <a:lnTo>
                  <a:pt x="511" y="336"/>
                </a:lnTo>
                <a:lnTo>
                  <a:pt x="511" y="343"/>
                </a:lnTo>
                <a:lnTo>
                  <a:pt x="497" y="350"/>
                </a:lnTo>
                <a:lnTo>
                  <a:pt x="490" y="343"/>
                </a:lnTo>
                <a:lnTo>
                  <a:pt x="490" y="343"/>
                </a:lnTo>
                <a:lnTo>
                  <a:pt x="490" y="343"/>
                </a:lnTo>
                <a:lnTo>
                  <a:pt x="483" y="343"/>
                </a:lnTo>
                <a:lnTo>
                  <a:pt x="476" y="343"/>
                </a:lnTo>
                <a:lnTo>
                  <a:pt x="483" y="350"/>
                </a:lnTo>
                <a:lnTo>
                  <a:pt x="490" y="343"/>
                </a:lnTo>
                <a:lnTo>
                  <a:pt x="483" y="350"/>
                </a:lnTo>
                <a:lnTo>
                  <a:pt x="490" y="343"/>
                </a:lnTo>
                <a:lnTo>
                  <a:pt x="497" y="350"/>
                </a:lnTo>
                <a:lnTo>
                  <a:pt x="504" y="350"/>
                </a:lnTo>
                <a:lnTo>
                  <a:pt x="504" y="357"/>
                </a:lnTo>
                <a:lnTo>
                  <a:pt x="497" y="364"/>
                </a:lnTo>
                <a:lnTo>
                  <a:pt x="490" y="357"/>
                </a:lnTo>
                <a:lnTo>
                  <a:pt x="490" y="357"/>
                </a:lnTo>
                <a:lnTo>
                  <a:pt x="497" y="364"/>
                </a:lnTo>
                <a:lnTo>
                  <a:pt x="483" y="357"/>
                </a:lnTo>
                <a:lnTo>
                  <a:pt x="497" y="378"/>
                </a:lnTo>
                <a:lnTo>
                  <a:pt x="497" y="378"/>
                </a:lnTo>
                <a:lnTo>
                  <a:pt x="490" y="378"/>
                </a:lnTo>
                <a:lnTo>
                  <a:pt x="490" y="385"/>
                </a:lnTo>
                <a:lnTo>
                  <a:pt x="497" y="392"/>
                </a:lnTo>
                <a:lnTo>
                  <a:pt x="497" y="399"/>
                </a:lnTo>
                <a:lnTo>
                  <a:pt x="490" y="413"/>
                </a:lnTo>
                <a:lnTo>
                  <a:pt x="483" y="413"/>
                </a:lnTo>
                <a:lnTo>
                  <a:pt x="476" y="420"/>
                </a:lnTo>
                <a:lnTo>
                  <a:pt x="483" y="427"/>
                </a:lnTo>
                <a:lnTo>
                  <a:pt x="483" y="420"/>
                </a:lnTo>
                <a:lnTo>
                  <a:pt x="490" y="420"/>
                </a:lnTo>
                <a:lnTo>
                  <a:pt x="490" y="427"/>
                </a:lnTo>
                <a:lnTo>
                  <a:pt x="483" y="441"/>
                </a:lnTo>
                <a:lnTo>
                  <a:pt x="469" y="441"/>
                </a:lnTo>
                <a:lnTo>
                  <a:pt x="469" y="448"/>
                </a:lnTo>
                <a:lnTo>
                  <a:pt x="476" y="455"/>
                </a:lnTo>
                <a:lnTo>
                  <a:pt x="469" y="448"/>
                </a:lnTo>
                <a:lnTo>
                  <a:pt x="476" y="462"/>
                </a:lnTo>
                <a:lnTo>
                  <a:pt x="469" y="462"/>
                </a:lnTo>
                <a:lnTo>
                  <a:pt x="476" y="462"/>
                </a:lnTo>
                <a:lnTo>
                  <a:pt x="476" y="476"/>
                </a:lnTo>
                <a:lnTo>
                  <a:pt x="476" y="483"/>
                </a:lnTo>
                <a:lnTo>
                  <a:pt x="476" y="490"/>
                </a:lnTo>
                <a:lnTo>
                  <a:pt x="448" y="490"/>
                </a:lnTo>
                <a:lnTo>
                  <a:pt x="434" y="483"/>
                </a:lnTo>
                <a:lnTo>
                  <a:pt x="434" y="483"/>
                </a:lnTo>
                <a:lnTo>
                  <a:pt x="427" y="490"/>
                </a:lnTo>
                <a:lnTo>
                  <a:pt x="427" y="490"/>
                </a:lnTo>
                <a:lnTo>
                  <a:pt x="427" y="497"/>
                </a:lnTo>
                <a:lnTo>
                  <a:pt x="427" y="511"/>
                </a:lnTo>
                <a:lnTo>
                  <a:pt x="427" y="518"/>
                </a:lnTo>
                <a:lnTo>
                  <a:pt x="427" y="539"/>
                </a:lnTo>
                <a:lnTo>
                  <a:pt x="413" y="546"/>
                </a:lnTo>
                <a:lnTo>
                  <a:pt x="413" y="532"/>
                </a:lnTo>
                <a:lnTo>
                  <a:pt x="406" y="525"/>
                </a:lnTo>
                <a:lnTo>
                  <a:pt x="406" y="518"/>
                </a:lnTo>
                <a:lnTo>
                  <a:pt x="392" y="525"/>
                </a:lnTo>
                <a:lnTo>
                  <a:pt x="385" y="525"/>
                </a:lnTo>
                <a:lnTo>
                  <a:pt x="371" y="525"/>
                </a:lnTo>
                <a:lnTo>
                  <a:pt x="357" y="525"/>
                </a:lnTo>
                <a:lnTo>
                  <a:pt x="315" y="525"/>
                </a:lnTo>
                <a:lnTo>
                  <a:pt x="294" y="525"/>
                </a:lnTo>
                <a:lnTo>
                  <a:pt x="294" y="525"/>
                </a:lnTo>
                <a:lnTo>
                  <a:pt x="266" y="532"/>
                </a:lnTo>
                <a:lnTo>
                  <a:pt x="252" y="532"/>
                </a:lnTo>
                <a:lnTo>
                  <a:pt x="224" y="532"/>
                </a:lnTo>
                <a:lnTo>
                  <a:pt x="217" y="532"/>
                </a:lnTo>
                <a:lnTo>
                  <a:pt x="196" y="532"/>
                </a:lnTo>
                <a:lnTo>
                  <a:pt x="182" y="532"/>
                </a:lnTo>
                <a:lnTo>
                  <a:pt x="133" y="539"/>
                </a:lnTo>
                <a:lnTo>
                  <a:pt x="133" y="539"/>
                </a:lnTo>
                <a:lnTo>
                  <a:pt x="126" y="532"/>
                </a:lnTo>
                <a:lnTo>
                  <a:pt x="126" y="518"/>
                </a:lnTo>
                <a:lnTo>
                  <a:pt x="119" y="504"/>
                </a:lnTo>
                <a:lnTo>
                  <a:pt x="112" y="497"/>
                </a:lnTo>
                <a:lnTo>
                  <a:pt x="105" y="483"/>
                </a:lnTo>
                <a:lnTo>
                  <a:pt x="105" y="469"/>
                </a:lnTo>
                <a:lnTo>
                  <a:pt x="105" y="441"/>
                </a:lnTo>
                <a:lnTo>
                  <a:pt x="91" y="413"/>
                </a:lnTo>
                <a:lnTo>
                  <a:pt x="91" y="413"/>
                </a:lnTo>
                <a:close/>
                <a:moveTo>
                  <a:pt x="476" y="469"/>
                </a:moveTo>
                <a:lnTo>
                  <a:pt x="483" y="462"/>
                </a:lnTo>
                <a:lnTo>
                  <a:pt x="483" y="462"/>
                </a:lnTo>
                <a:lnTo>
                  <a:pt x="483" y="490"/>
                </a:lnTo>
                <a:lnTo>
                  <a:pt x="483" y="490"/>
                </a:lnTo>
                <a:lnTo>
                  <a:pt x="483" y="476"/>
                </a:lnTo>
                <a:lnTo>
                  <a:pt x="476" y="469"/>
                </a:lnTo>
                <a:lnTo>
                  <a:pt x="476" y="469"/>
                </a:lnTo>
                <a:lnTo>
                  <a:pt x="476" y="469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5" name="Freeform 15"/>
          <p:cNvSpPr>
            <a:spLocks noEditPoints="1"/>
          </p:cNvSpPr>
          <p:nvPr userDrawn="1"/>
        </p:nvSpPr>
        <p:spPr bwMode="auto">
          <a:xfrm>
            <a:off x="439738" y="4189413"/>
            <a:ext cx="841375" cy="531812"/>
          </a:xfrm>
          <a:custGeom>
            <a:avLst/>
            <a:gdLst/>
            <a:ahLst/>
            <a:cxnLst>
              <a:cxn ang="0">
                <a:pos x="90" y="42"/>
              </a:cxn>
              <a:cxn ang="0">
                <a:pos x="63" y="28"/>
              </a:cxn>
              <a:cxn ang="0">
                <a:pos x="49" y="21"/>
              </a:cxn>
              <a:cxn ang="0">
                <a:pos x="70" y="0"/>
              </a:cxn>
              <a:cxn ang="0">
                <a:pos x="104" y="14"/>
              </a:cxn>
              <a:cxn ang="0">
                <a:pos x="97" y="35"/>
              </a:cxn>
              <a:cxn ang="0">
                <a:pos x="21" y="28"/>
              </a:cxn>
              <a:cxn ang="0">
                <a:pos x="7" y="42"/>
              </a:cxn>
              <a:cxn ang="0">
                <a:pos x="0" y="49"/>
              </a:cxn>
              <a:cxn ang="0">
                <a:pos x="14" y="21"/>
              </a:cxn>
              <a:cxn ang="0">
                <a:pos x="286" y="112"/>
              </a:cxn>
              <a:cxn ang="0">
                <a:pos x="272" y="119"/>
              </a:cxn>
              <a:cxn ang="0">
                <a:pos x="237" y="112"/>
              </a:cxn>
              <a:cxn ang="0">
                <a:pos x="223" y="77"/>
              </a:cxn>
              <a:cxn ang="0">
                <a:pos x="244" y="63"/>
              </a:cxn>
              <a:cxn ang="0">
                <a:pos x="258" y="70"/>
              </a:cxn>
              <a:cxn ang="0">
                <a:pos x="279" y="91"/>
              </a:cxn>
              <a:cxn ang="0">
                <a:pos x="286" y="112"/>
              </a:cxn>
              <a:cxn ang="0">
                <a:pos x="391" y="140"/>
              </a:cxn>
              <a:cxn ang="0">
                <a:pos x="356" y="133"/>
              </a:cxn>
              <a:cxn ang="0">
                <a:pos x="328" y="133"/>
              </a:cxn>
              <a:cxn ang="0">
                <a:pos x="335" y="119"/>
              </a:cxn>
              <a:cxn ang="0">
                <a:pos x="363" y="126"/>
              </a:cxn>
              <a:cxn ang="0">
                <a:pos x="370" y="126"/>
              </a:cxn>
              <a:cxn ang="0">
                <a:pos x="398" y="133"/>
              </a:cxn>
              <a:cxn ang="0">
                <a:pos x="447" y="196"/>
              </a:cxn>
              <a:cxn ang="0">
                <a:pos x="419" y="168"/>
              </a:cxn>
              <a:cxn ang="0">
                <a:pos x="398" y="154"/>
              </a:cxn>
              <a:cxn ang="0">
                <a:pos x="412" y="140"/>
              </a:cxn>
              <a:cxn ang="0">
                <a:pos x="433" y="154"/>
              </a:cxn>
              <a:cxn ang="0">
                <a:pos x="475" y="168"/>
              </a:cxn>
              <a:cxn ang="0">
                <a:pos x="475" y="189"/>
              </a:cxn>
              <a:cxn ang="0">
                <a:pos x="454" y="189"/>
              </a:cxn>
              <a:cxn ang="0">
                <a:pos x="370" y="154"/>
              </a:cxn>
              <a:cxn ang="0">
                <a:pos x="384" y="168"/>
              </a:cxn>
              <a:cxn ang="0">
                <a:pos x="370" y="175"/>
              </a:cxn>
              <a:cxn ang="0">
                <a:pos x="356" y="161"/>
              </a:cxn>
              <a:cxn ang="0">
                <a:pos x="356" y="154"/>
              </a:cxn>
              <a:cxn ang="0">
                <a:pos x="503" y="385"/>
              </a:cxn>
              <a:cxn ang="0">
                <a:pos x="489" y="371"/>
              </a:cxn>
              <a:cxn ang="0">
                <a:pos x="482" y="329"/>
              </a:cxn>
              <a:cxn ang="0">
                <a:pos x="475" y="294"/>
              </a:cxn>
              <a:cxn ang="0">
                <a:pos x="489" y="245"/>
              </a:cxn>
              <a:cxn ang="0">
                <a:pos x="566" y="266"/>
              </a:cxn>
              <a:cxn ang="0">
                <a:pos x="580" y="301"/>
              </a:cxn>
              <a:cxn ang="0">
                <a:pos x="594" y="308"/>
              </a:cxn>
              <a:cxn ang="0">
                <a:pos x="615" y="329"/>
              </a:cxn>
              <a:cxn ang="0">
                <a:pos x="587" y="343"/>
              </a:cxn>
              <a:cxn ang="0">
                <a:pos x="531" y="371"/>
              </a:cxn>
              <a:cxn ang="0">
                <a:pos x="517" y="392"/>
              </a:cxn>
            </a:cxnLst>
            <a:rect l="0" t="0" r="r" b="b"/>
            <a:pathLst>
              <a:path w="615" h="392">
                <a:moveTo>
                  <a:pt x="97" y="35"/>
                </a:moveTo>
                <a:lnTo>
                  <a:pt x="90" y="42"/>
                </a:lnTo>
                <a:lnTo>
                  <a:pt x="70" y="42"/>
                </a:lnTo>
                <a:lnTo>
                  <a:pt x="63" y="28"/>
                </a:lnTo>
                <a:lnTo>
                  <a:pt x="56" y="28"/>
                </a:lnTo>
                <a:lnTo>
                  <a:pt x="49" y="21"/>
                </a:lnTo>
                <a:lnTo>
                  <a:pt x="56" y="7"/>
                </a:lnTo>
                <a:lnTo>
                  <a:pt x="70" y="0"/>
                </a:lnTo>
                <a:lnTo>
                  <a:pt x="90" y="0"/>
                </a:lnTo>
                <a:lnTo>
                  <a:pt x="104" y="14"/>
                </a:lnTo>
                <a:lnTo>
                  <a:pt x="97" y="35"/>
                </a:lnTo>
                <a:lnTo>
                  <a:pt x="97" y="35"/>
                </a:lnTo>
                <a:close/>
                <a:moveTo>
                  <a:pt x="14" y="21"/>
                </a:moveTo>
                <a:lnTo>
                  <a:pt x="21" y="28"/>
                </a:lnTo>
                <a:lnTo>
                  <a:pt x="14" y="35"/>
                </a:lnTo>
                <a:lnTo>
                  <a:pt x="7" y="42"/>
                </a:lnTo>
                <a:lnTo>
                  <a:pt x="0" y="49"/>
                </a:lnTo>
                <a:lnTo>
                  <a:pt x="0" y="49"/>
                </a:lnTo>
                <a:lnTo>
                  <a:pt x="0" y="35"/>
                </a:lnTo>
                <a:lnTo>
                  <a:pt x="14" y="21"/>
                </a:lnTo>
                <a:lnTo>
                  <a:pt x="14" y="21"/>
                </a:lnTo>
                <a:close/>
                <a:moveTo>
                  <a:pt x="286" y="112"/>
                </a:moveTo>
                <a:lnTo>
                  <a:pt x="286" y="112"/>
                </a:lnTo>
                <a:lnTo>
                  <a:pt x="272" y="119"/>
                </a:lnTo>
                <a:lnTo>
                  <a:pt x="258" y="105"/>
                </a:lnTo>
                <a:lnTo>
                  <a:pt x="237" y="112"/>
                </a:lnTo>
                <a:lnTo>
                  <a:pt x="223" y="91"/>
                </a:lnTo>
                <a:lnTo>
                  <a:pt x="223" y="77"/>
                </a:lnTo>
                <a:lnTo>
                  <a:pt x="237" y="77"/>
                </a:lnTo>
                <a:lnTo>
                  <a:pt x="244" y="63"/>
                </a:lnTo>
                <a:lnTo>
                  <a:pt x="251" y="63"/>
                </a:lnTo>
                <a:lnTo>
                  <a:pt x="258" y="70"/>
                </a:lnTo>
                <a:lnTo>
                  <a:pt x="272" y="91"/>
                </a:lnTo>
                <a:lnTo>
                  <a:pt x="279" y="91"/>
                </a:lnTo>
                <a:lnTo>
                  <a:pt x="286" y="112"/>
                </a:lnTo>
                <a:lnTo>
                  <a:pt x="286" y="112"/>
                </a:lnTo>
                <a:close/>
                <a:moveTo>
                  <a:pt x="398" y="133"/>
                </a:moveTo>
                <a:lnTo>
                  <a:pt x="391" y="140"/>
                </a:lnTo>
                <a:lnTo>
                  <a:pt x="377" y="140"/>
                </a:lnTo>
                <a:lnTo>
                  <a:pt x="356" y="133"/>
                </a:lnTo>
                <a:lnTo>
                  <a:pt x="328" y="133"/>
                </a:lnTo>
                <a:lnTo>
                  <a:pt x="328" y="133"/>
                </a:lnTo>
                <a:lnTo>
                  <a:pt x="335" y="126"/>
                </a:lnTo>
                <a:lnTo>
                  <a:pt x="335" y="119"/>
                </a:lnTo>
                <a:lnTo>
                  <a:pt x="342" y="126"/>
                </a:lnTo>
                <a:lnTo>
                  <a:pt x="363" y="126"/>
                </a:lnTo>
                <a:lnTo>
                  <a:pt x="370" y="119"/>
                </a:lnTo>
                <a:lnTo>
                  <a:pt x="370" y="126"/>
                </a:lnTo>
                <a:lnTo>
                  <a:pt x="398" y="133"/>
                </a:lnTo>
                <a:lnTo>
                  <a:pt x="398" y="133"/>
                </a:lnTo>
                <a:close/>
                <a:moveTo>
                  <a:pt x="454" y="189"/>
                </a:moveTo>
                <a:lnTo>
                  <a:pt x="447" y="196"/>
                </a:lnTo>
                <a:lnTo>
                  <a:pt x="433" y="196"/>
                </a:lnTo>
                <a:lnTo>
                  <a:pt x="419" y="168"/>
                </a:lnTo>
                <a:lnTo>
                  <a:pt x="405" y="168"/>
                </a:lnTo>
                <a:lnTo>
                  <a:pt x="398" y="154"/>
                </a:lnTo>
                <a:lnTo>
                  <a:pt x="405" y="147"/>
                </a:lnTo>
                <a:lnTo>
                  <a:pt x="412" y="140"/>
                </a:lnTo>
                <a:lnTo>
                  <a:pt x="419" y="161"/>
                </a:lnTo>
                <a:lnTo>
                  <a:pt x="433" y="154"/>
                </a:lnTo>
                <a:lnTo>
                  <a:pt x="447" y="154"/>
                </a:lnTo>
                <a:lnTo>
                  <a:pt x="475" y="168"/>
                </a:lnTo>
                <a:lnTo>
                  <a:pt x="475" y="175"/>
                </a:lnTo>
                <a:lnTo>
                  <a:pt x="475" y="189"/>
                </a:lnTo>
                <a:lnTo>
                  <a:pt x="454" y="189"/>
                </a:lnTo>
                <a:lnTo>
                  <a:pt x="454" y="189"/>
                </a:lnTo>
                <a:close/>
                <a:moveTo>
                  <a:pt x="356" y="154"/>
                </a:moveTo>
                <a:lnTo>
                  <a:pt x="370" y="154"/>
                </a:lnTo>
                <a:lnTo>
                  <a:pt x="384" y="168"/>
                </a:lnTo>
                <a:lnTo>
                  <a:pt x="384" y="168"/>
                </a:lnTo>
                <a:lnTo>
                  <a:pt x="377" y="175"/>
                </a:lnTo>
                <a:lnTo>
                  <a:pt x="370" y="175"/>
                </a:lnTo>
                <a:lnTo>
                  <a:pt x="363" y="168"/>
                </a:lnTo>
                <a:lnTo>
                  <a:pt x="356" y="161"/>
                </a:lnTo>
                <a:lnTo>
                  <a:pt x="356" y="154"/>
                </a:lnTo>
                <a:lnTo>
                  <a:pt x="356" y="154"/>
                </a:lnTo>
                <a:close/>
                <a:moveTo>
                  <a:pt x="517" y="392"/>
                </a:moveTo>
                <a:lnTo>
                  <a:pt x="503" y="385"/>
                </a:lnTo>
                <a:lnTo>
                  <a:pt x="496" y="385"/>
                </a:lnTo>
                <a:lnTo>
                  <a:pt x="489" y="371"/>
                </a:lnTo>
                <a:lnTo>
                  <a:pt x="489" y="343"/>
                </a:lnTo>
                <a:lnTo>
                  <a:pt x="482" y="329"/>
                </a:lnTo>
                <a:lnTo>
                  <a:pt x="482" y="308"/>
                </a:lnTo>
                <a:lnTo>
                  <a:pt x="475" y="294"/>
                </a:lnTo>
                <a:lnTo>
                  <a:pt x="496" y="266"/>
                </a:lnTo>
                <a:lnTo>
                  <a:pt x="489" y="245"/>
                </a:lnTo>
                <a:lnTo>
                  <a:pt x="496" y="231"/>
                </a:lnTo>
                <a:lnTo>
                  <a:pt x="566" y="266"/>
                </a:lnTo>
                <a:lnTo>
                  <a:pt x="580" y="280"/>
                </a:lnTo>
                <a:lnTo>
                  <a:pt x="580" y="301"/>
                </a:lnTo>
                <a:lnTo>
                  <a:pt x="594" y="294"/>
                </a:lnTo>
                <a:lnTo>
                  <a:pt x="594" y="308"/>
                </a:lnTo>
                <a:lnTo>
                  <a:pt x="615" y="322"/>
                </a:lnTo>
                <a:lnTo>
                  <a:pt x="615" y="329"/>
                </a:lnTo>
                <a:lnTo>
                  <a:pt x="601" y="336"/>
                </a:lnTo>
                <a:lnTo>
                  <a:pt x="587" y="343"/>
                </a:lnTo>
                <a:lnTo>
                  <a:pt x="559" y="357"/>
                </a:lnTo>
                <a:lnTo>
                  <a:pt x="531" y="371"/>
                </a:lnTo>
                <a:lnTo>
                  <a:pt x="531" y="378"/>
                </a:lnTo>
                <a:lnTo>
                  <a:pt x="517" y="392"/>
                </a:lnTo>
                <a:lnTo>
                  <a:pt x="517" y="392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" name="Freeform 16"/>
          <p:cNvSpPr>
            <a:spLocks/>
          </p:cNvSpPr>
          <p:nvPr userDrawn="1"/>
        </p:nvSpPr>
        <p:spPr bwMode="auto">
          <a:xfrm>
            <a:off x="2382838" y="1504950"/>
            <a:ext cx="782637" cy="1254125"/>
          </a:xfrm>
          <a:custGeom>
            <a:avLst/>
            <a:gdLst/>
            <a:ahLst/>
            <a:cxnLst>
              <a:cxn ang="0">
                <a:pos x="545" y="769"/>
              </a:cxn>
              <a:cxn ang="0">
                <a:pos x="524" y="923"/>
              </a:cxn>
              <a:cxn ang="0">
                <a:pos x="426" y="909"/>
              </a:cxn>
              <a:cxn ang="0">
                <a:pos x="245" y="874"/>
              </a:cxn>
              <a:cxn ang="0">
                <a:pos x="0" y="825"/>
              </a:cxn>
              <a:cxn ang="0">
                <a:pos x="56" y="601"/>
              </a:cxn>
              <a:cxn ang="0">
                <a:pos x="70" y="573"/>
              </a:cxn>
              <a:cxn ang="0">
                <a:pos x="63" y="559"/>
              </a:cxn>
              <a:cxn ang="0">
                <a:pos x="49" y="524"/>
              </a:cxn>
              <a:cxn ang="0">
                <a:pos x="84" y="496"/>
              </a:cxn>
              <a:cxn ang="0">
                <a:pos x="98" y="468"/>
              </a:cxn>
              <a:cxn ang="0">
                <a:pos x="119" y="434"/>
              </a:cxn>
              <a:cxn ang="0">
                <a:pos x="126" y="371"/>
              </a:cxn>
              <a:cxn ang="0">
                <a:pos x="119" y="336"/>
              </a:cxn>
              <a:cxn ang="0">
                <a:pos x="119" y="301"/>
              </a:cxn>
              <a:cxn ang="0">
                <a:pos x="140" y="203"/>
              </a:cxn>
              <a:cxn ang="0">
                <a:pos x="161" y="112"/>
              </a:cxn>
              <a:cxn ang="0">
                <a:pos x="258" y="21"/>
              </a:cxn>
              <a:cxn ang="0">
                <a:pos x="238" y="140"/>
              </a:cxn>
              <a:cxn ang="0">
                <a:pos x="252" y="175"/>
              </a:cxn>
              <a:cxn ang="0">
                <a:pos x="252" y="196"/>
              </a:cxn>
              <a:cxn ang="0">
                <a:pos x="258" y="217"/>
              </a:cxn>
              <a:cxn ang="0">
                <a:pos x="279" y="245"/>
              </a:cxn>
              <a:cxn ang="0">
                <a:pos x="300" y="280"/>
              </a:cxn>
              <a:cxn ang="0">
                <a:pos x="300" y="294"/>
              </a:cxn>
              <a:cxn ang="0">
                <a:pos x="314" y="308"/>
              </a:cxn>
              <a:cxn ang="0">
                <a:pos x="335" y="336"/>
              </a:cxn>
              <a:cxn ang="0">
                <a:pos x="328" y="364"/>
              </a:cxn>
              <a:cxn ang="0">
                <a:pos x="314" y="378"/>
              </a:cxn>
              <a:cxn ang="0">
                <a:pos x="321" y="399"/>
              </a:cxn>
              <a:cxn ang="0">
                <a:pos x="314" y="413"/>
              </a:cxn>
              <a:cxn ang="0">
                <a:pos x="307" y="434"/>
              </a:cxn>
              <a:cxn ang="0">
                <a:pos x="300" y="447"/>
              </a:cxn>
              <a:cxn ang="0">
                <a:pos x="321" y="461"/>
              </a:cxn>
              <a:cxn ang="0">
                <a:pos x="349" y="447"/>
              </a:cxn>
              <a:cxn ang="0">
                <a:pos x="356" y="447"/>
              </a:cxn>
              <a:cxn ang="0">
                <a:pos x="363" y="461"/>
              </a:cxn>
              <a:cxn ang="0">
                <a:pos x="370" y="517"/>
              </a:cxn>
              <a:cxn ang="0">
                <a:pos x="377" y="524"/>
              </a:cxn>
              <a:cxn ang="0">
                <a:pos x="377" y="545"/>
              </a:cxn>
              <a:cxn ang="0">
                <a:pos x="398" y="566"/>
              </a:cxn>
              <a:cxn ang="0">
                <a:pos x="405" y="594"/>
              </a:cxn>
              <a:cxn ang="0">
                <a:pos x="419" y="608"/>
              </a:cxn>
              <a:cxn ang="0">
                <a:pos x="461" y="608"/>
              </a:cxn>
              <a:cxn ang="0">
                <a:pos x="482" y="608"/>
              </a:cxn>
              <a:cxn ang="0">
                <a:pos x="517" y="608"/>
              </a:cxn>
              <a:cxn ang="0">
                <a:pos x="531" y="608"/>
              </a:cxn>
              <a:cxn ang="0">
                <a:pos x="538" y="594"/>
              </a:cxn>
              <a:cxn ang="0">
                <a:pos x="552" y="594"/>
              </a:cxn>
              <a:cxn ang="0">
                <a:pos x="559" y="615"/>
              </a:cxn>
              <a:cxn ang="0">
                <a:pos x="559" y="685"/>
              </a:cxn>
            </a:cxnLst>
            <a:rect l="0" t="0" r="r" b="b"/>
            <a:pathLst>
              <a:path w="573" h="923">
                <a:moveTo>
                  <a:pt x="559" y="685"/>
                </a:moveTo>
                <a:lnTo>
                  <a:pt x="552" y="741"/>
                </a:lnTo>
                <a:lnTo>
                  <a:pt x="545" y="769"/>
                </a:lnTo>
                <a:lnTo>
                  <a:pt x="545" y="804"/>
                </a:lnTo>
                <a:lnTo>
                  <a:pt x="531" y="860"/>
                </a:lnTo>
                <a:lnTo>
                  <a:pt x="524" y="923"/>
                </a:lnTo>
                <a:lnTo>
                  <a:pt x="482" y="916"/>
                </a:lnTo>
                <a:lnTo>
                  <a:pt x="433" y="909"/>
                </a:lnTo>
                <a:lnTo>
                  <a:pt x="426" y="909"/>
                </a:lnTo>
                <a:lnTo>
                  <a:pt x="356" y="895"/>
                </a:lnTo>
                <a:lnTo>
                  <a:pt x="258" y="874"/>
                </a:lnTo>
                <a:lnTo>
                  <a:pt x="245" y="874"/>
                </a:lnTo>
                <a:lnTo>
                  <a:pt x="175" y="860"/>
                </a:lnTo>
                <a:lnTo>
                  <a:pt x="7" y="825"/>
                </a:lnTo>
                <a:lnTo>
                  <a:pt x="0" y="825"/>
                </a:lnTo>
                <a:lnTo>
                  <a:pt x="49" y="622"/>
                </a:lnTo>
                <a:lnTo>
                  <a:pt x="49" y="608"/>
                </a:lnTo>
                <a:lnTo>
                  <a:pt x="56" y="601"/>
                </a:lnTo>
                <a:lnTo>
                  <a:pt x="63" y="587"/>
                </a:lnTo>
                <a:lnTo>
                  <a:pt x="63" y="580"/>
                </a:lnTo>
                <a:lnTo>
                  <a:pt x="70" y="573"/>
                </a:lnTo>
                <a:lnTo>
                  <a:pt x="70" y="566"/>
                </a:lnTo>
                <a:lnTo>
                  <a:pt x="63" y="566"/>
                </a:lnTo>
                <a:lnTo>
                  <a:pt x="63" y="559"/>
                </a:lnTo>
                <a:lnTo>
                  <a:pt x="49" y="552"/>
                </a:lnTo>
                <a:lnTo>
                  <a:pt x="49" y="545"/>
                </a:lnTo>
                <a:lnTo>
                  <a:pt x="49" y="524"/>
                </a:lnTo>
                <a:lnTo>
                  <a:pt x="56" y="524"/>
                </a:lnTo>
                <a:lnTo>
                  <a:pt x="70" y="496"/>
                </a:lnTo>
                <a:lnTo>
                  <a:pt x="84" y="496"/>
                </a:lnTo>
                <a:lnTo>
                  <a:pt x="84" y="489"/>
                </a:lnTo>
                <a:lnTo>
                  <a:pt x="98" y="482"/>
                </a:lnTo>
                <a:lnTo>
                  <a:pt x="98" y="468"/>
                </a:lnTo>
                <a:lnTo>
                  <a:pt x="105" y="461"/>
                </a:lnTo>
                <a:lnTo>
                  <a:pt x="119" y="447"/>
                </a:lnTo>
                <a:lnTo>
                  <a:pt x="119" y="434"/>
                </a:lnTo>
                <a:lnTo>
                  <a:pt x="140" y="406"/>
                </a:lnTo>
                <a:lnTo>
                  <a:pt x="140" y="392"/>
                </a:lnTo>
                <a:lnTo>
                  <a:pt x="126" y="371"/>
                </a:lnTo>
                <a:lnTo>
                  <a:pt x="119" y="357"/>
                </a:lnTo>
                <a:lnTo>
                  <a:pt x="112" y="343"/>
                </a:lnTo>
                <a:lnTo>
                  <a:pt x="119" y="336"/>
                </a:lnTo>
                <a:lnTo>
                  <a:pt x="119" y="315"/>
                </a:lnTo>
                <a:lnTo>
                  <a:pt x="112" y="308"/>
                </a:lnTo>
                <a:lnTo>
                  <a:pt x="119" y="301"/>
                </a:lnTo>
                <a:lnTo>
                  <a:pt x="119" y="287"/>
                </a:lnTo>
                <a:lnTo>
                  <a:pt x="133" y="217"/>
                </a:lnTo>
                <a:lnTo>
                  <a:pt x="140" y="203"/>
                </a:lnTo>
                <a:lnTo>
                  <a:pt x="140" y="189"/>
                </a:lnTo>
                <a:lnTo>
                  <a:pt x="161" y="119"/>
                </a:lnTo>
                <a:lnTo>
                  <a:pt x="161" y="112"/>
                </a:lnTo>
                <a:lnTo>
                  <a:pt x="182" y="21"/>
                </a:lnTo>
                <a:lnTo>
                  <a:pt x="189" y="0"/>
                </a:lnTo>
                <a:lnTo>
                  <a:pt x="258" y="21"/>
                </a:lnTo>
                <a:lnTo>
                  <a:pt x="252" y="77"/>
                </a:lnTo>
                <a:lnTo>
                  <a:pt x="245" y="112"/>
                </a:lnTo>
                <a:lnTo>
                  <a:pt x="238" y="140"/>
                </a:lnTo>
                <a:lnTo>
                  <a:pt x="245" y="161"/>
                </a:lnTo>
                <a:lnTo>
                  <a:pt x="252" y="168"/>
                </a:lnTo>
                <a:lnTo>
                  <a:pt x="252" y="175"/>
                </a:lnTo>
                <a:lnTo>
                  <a:pt x="252" y="182"/>
                </a:lnTo>
                <a:lnTo>
                  <a:pt x="258" y="189"/>
                </a:lnTo>
                <a:lnTo>
                  <a:pt x="252" y="196"/>
                </a:lnTo>
                <a:lnTo>
                  <a:pt x="258" y="203"/>
                </a:lnTo>
                <a:lnTo>
                  <a:pt x="245" y="210"/>
                </a:lnTo>
                <a:lnTo>
                  <a:pt x="258" y="217"/>
                </a:lnTo>
                <a:lnTo>
                  <a:pt x="265" y="231"/>
                </a:lnTo>
                <a:lnTo>
                  <a:pt x="279" y="238"/>
                </a:lnTo>
                <a:lnTo>
                  <a:pt x="279" y="245"/>
                </a:lnTo>
                <a:lnTo>
                  <a:pt x="286" y="259"/>
                </a:lnTo>
                <a:lnTo>
                  <a:pt x="293" y="273"/>
                </a:lnTo>
                <a:lnTo>
                  <a:pt x="300" y="280"/>
                </a:lnTo>
                <a:lnTo>
                  <a:pt x="300" y="280"/>
                </a:lnTo>
                <a:lnTo>
                  <a:pt x="300" y="287"/>
                </a:lnTo>
                <a:lnTo>
                  <a:pt x="300" y="294"/>
                </a:lnTo>
                <a:lnTo>
                  <a:pt x="307" y="301"/>
                </a:lnTo>
                <a:lnTo>
                  <a:pt x="307" y="308"/>
                </a:lnTo>
                <a:lnTo>
                  <a:pt x="314" y="308"/>
                </a:lnTo>
                <a:lnTo>
                  <a:pt x="321" y="322"/>
                </a:lnTo>
                <a:lnTo>
                  <a:pt x="342" y="322"/>
                </a:lnTo>
                <a:lnTo>
                  <a:pt x="335" y="336"/>
                </a:lnTo>
                <a:lnTo>
                  <a:pt x="335" y="336"/>
                </a:lnTo>
                <a:lnTo>
                  <a:pt x="335" y="350"/>
                </a:lnTo>
                <a:lnTo>
                  <a:pt x="328" y="364"/>
                </a:lnTo>
                <a:lnTo>
                  <a:pt x="321" y="364"/>
                </a:lnTo>
                <a:lnTo>
                  <a:pt x="321" y="378"/>
                </a:lnTo>
                <a:lnTo>
                  <a:pt x="314" y="378"/>
                </a:lnTo>
                <a:lnTo>
                  <a:pt x="321" y="385"/>
                </a:lnTo>
                <a:lnTo>
                  <a:pt x="314" y="399"/>
                </a:lnTo>
                <a:lnTo>
                  <a:pt x="321" y="399"/>
                </a:lnTo>
                <a:lnTo>
                  <a:pt x="321" y="406"/>
                </a:lnTo>
                <a:lnTo>
                  <a:pt x="321" y="413"/>
                </a:lnTo>
                <a:lnTo>
                  <a:pt x="314" y="413"/>
                </a:lnTo>
                <a:lnTo>
                  <a:pt x="300" y="420"/>
                </a:lnTo>
                <a:lnTo>
                  <a:pt x="307" y="434"/>
                </a:lnTo>
                <a:lnTo>
                  <a:pt x="307" y="434"/>
                </a:lnTo>
                <a:lnTo>
                  <a:pt x="300" y="441"/>
                </a:lnTo>
                <a:lnTo>
                  <a:pt x="300" y="441"/>
                </a:lnTo>
                <a:lnTo>
                  <a:pt x="300" y="447"/>
                </a:lnTo>
                <a:lnTo>
                  <a:pt x="307" y="447"/>
                </a:lnTo>
                <a:lnTo>
                  <a:pt x="314" y="461"/>
                </a:lnTo>
                <a:lnTo>
                  <a:pt x="321" y="461"/>
                </a:lnTo>
                <a:lnTo>
                  <a:pt x="328" y="454"/>
                </a:lnTo>
                <a:lnTo>
                  <a:pt x="335" y="454"/>
                </a:lnTo>
                <a:lnTo>
                  <a:pt x="349" y="447"/>
                </a:lnTo>
                <a:lnTo>
                  <a:pt x="349" y="441"/>
                </a:lnTo>
                <a:lnTo>
                  <a:pt x="356" y="441"/>
                </a:lnTo>
                <a:lnTo>
                  <a:pt x="356" y="447"/>
                </a:lnTo>
                <a:lnTo>
                  <a:pt x="363" y="454"/>
                </a:lnTo>
                <a:lnTo>
                  <a:pt x="356" y="461"/>
                </a:lnTo>
                <a:lnTo>
                  <a:pt x="363" y="461"/>
                </a:lnTo>
                <a:lnTo>
                  <a:pt x="363" y="468"/>
                </a:lnTo>
                <a:lnTo>
                  <a:pt x="363" y="489"/>
                </a:lnTo>
                <a:lnTo>
                  <a:pt x="370" y="517"/>
                </a:lnTo>
                <a:lnTo>
                  <a:pt x="377" y="517"/>
                </a:lnTo>
                <a:lnTo>
                  <a:pt x="377" y="517"/>
                </a:lnTo>
                <a:lnTo>
                  <a:pt x="377" y="524"/>
                </a:lnTo>
                <a:lnTo>
                  <a:pt x="377" y="538"/>
                </a:lnTo>
                <a:lnTo>
                  <a:pt x="370" y="538"/>
                </a:lnTo>
                <a:lnTo>
                  <a:pt x="377" y="545"/>
                </a:lnTo>
                <a:lnTo>
                  <a:pt x="384" y="559"/>
                </a:lnTo>
                <a:lnTo>
                  <a:pt x="391" y="552"/>
                </a:lnTo>
                <a:lnTo>
                  <a:pt x="398" y="566"/>
                </a:lnTo>
                <a:lnTo>
                  <a:pt x="405" y="580"/>
                </a:lnTo>
                <a:lnTo>
                  <a:pt x="398" y="587"/>
                </a:lnTo>
                <a:lnTo>
                  <a:pt x="405" y="594"/>
                </a:lnTo>
                <a:lnTo>
                  <a:pt x="405" y="601"/>
                </a:lnTo>
                <a:lnTo>
                  <a:pt x="419" y="615"/>
                </a:lnTo>
                <a:lnTo>
                  <a:pt x="419" y="608"/>
                </a:lnTo>
                <a:lnTo>
                  <a:pt x="419" y="601"/>
                </a:lnTo>
                <a:lnTo>
                  <a:pt x="433" y="601"/>
                </a:lnTo>
                <a:lnTo>
                  <a:pt x="461" y="608"/>
                </a:lnTo>
                <a:lnTo>
                  <a:pt x="461" y="601"/>
                </a:lnTo>
                <a:lnTo>
                  <a:pt x="468" y="601"/>
                </a:lnTo>
                <a:lnTo>
                  <a:pt x="482" y="608"/>
                </a:lnTo>
                <a:lnTo>
                  <a:pt x="503" y="608"/>
                </a:lnTo>
                <a:lnTo>
                  <a:pt x="510" y="615"/>
                </a:lnTo>
                <a:lnTo>
                  <a:pt x="517" y="608"/>
                </a:lnTo>
                <a:lnTo>
                  <a:pt x="524" y="608"/>
                </a:lnTo>
                <a:lnTo>
                  <a:pt x="538" y="615"/>
                </a:lnTo>
                <a:lnTo>
                  <a:pt x="531" y="608"/>
                </a:lnTo>
                <a:lnTo>
                  <a:pt x="538" y="601"/>
                </a:lnTo>
                <a:lnTo>
                  <a:pt x="538" y="601"/>
                </a:lnTo>
                <a:lnTo>
                  <a:pt x="538" y="594"/>
                </a:lnTo>
                <a:lnTo>
                  <a:pt x="545" y="594"/>
                </a:lnTo>
                <a:lnTo>
                  <a:pt x="552" y="587"/>
                </a:lnTo>
                <a:lnTo>
                  <a:pt x="552" y="594"/>
                </a:lnTo>
                <a:lnTo>
                  <a:pt x="552" y="601"/>
                </a:lnTo>
                <a:lnTo>
                  <a:pt x="559" y="608"/>
                </a:lnTo>
                <a:lnTo>
                  <a:pt x="559" y="615"/>
                </a:lnTo>
                <a:lnTo>
                  <a:pt x="566" y="622"/>
                </a:lnTo>
                <a:lnTo>
                  <a:pt x="573" y="629"/>
                </a:lnTo>
                <a:lnTo>
                  <a:pt x="559" y="685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7" name="Freeform 17"/>
          <p:cNvSpPr>
            <a:spLocks/>
          </p:cNvSpPr>
          <p:nvPr userDrawn="1"/>
        </p:nvSpPr>
        <p:spPr bwMode="auto">
          <a:xfrm>
            <a:off x="5481638" y="2778125"/>
            <a:ext cx="515937" cy="920750"/>
          </a:xfrm>
          <a:custGeom>
            <a:avLst/>
            <a:gdLst/>
            <a:ahLst/>
            <a:cxnLst>
              <a:cxn ang="0">
                <a:pos x="133" y="461"/>
              </a:cxn>
              <a:cxn ang="0">
                <a:pos x="98" y="447"/>
              </a:cxn>
              <a:cxn ang="0">
                <a:pos x="84" y="447"/>
              </a:cxn>
              <a:cxn ang="0">
                <a:pos x="56" y="391"/>
              </a:cxn>
              <a:cxn ang="0">
                <a:pos x="14" y="349"/>
              </a:cxn>
              <a:cxn ang="0">
                <a:pos x="0" y="314"/>
              </a:cxn>
              <a:cxn ang="0">
                <a:pos x="0" y="279"/>
              </a:cxn>
              <a:cxn ang="0">
                <a:pos x="0" y="251"/>
              </a:cxn>
              <a:cxn ang="0">
                <a:pos x="28" y="223"/>
              </a:cxn>
              <a:cxn ang="0">
                <a:pos x="35" y="181"/>
              </a:cxn>
              <a:cxn ang="0">
                <a:pos x="35" y="147"/>
              </a:cxn>
              <a:cxn ang="0">
                <a:pos x="70" y="140"/>
              </a:cxn>
              <a:cxn ang="0">
                <a:pos x="91" y="112"/>
              </a:cxn>
              <a:cxn ang="0">
                <a:pos x="105" y="84"/>
              </a:cxn>
              <a:cxn ang="0">
                <a:pos x="91" y="56"/>
              </a:cxn>
              <a:cxn ang="0">
                <a:pos x="77" y="28"/>
              </a:cxn>
              <a:cxn ang="0">
                <a:pos x="77" y="14"/>
              </a:cxn>
              <a:cxn ang="0">
                <a:pos x="168" y="14"/>
              </a:cxn>
              <a:cxn ang="0">
                <a:pos x="224" y="7"/>
              </a:cxn>
              <a:cxn ang="0">
                <a:pos x="273" y="7"/>
              </a:cxn>
              <a:cxn ang="0">
                <a:pos x="315" y="42"/>
              </a:cxn>
              <a:cxn ang="0">
                <a:pos x="343" y="91"/>
              </a:cxn>
              <a:cxn ang="0">
                <a:pos x="350" y="161"/>
              </a:cxn>
              <a:cxn ang="0">
                <a:pos x="357" y="237"/>
              </a:cxn>
              <a:cxn ang="0">
                <a:pos x="364" y="314"/>
              </a:cxn>
              <a:cxn ang="0">
                <a:pos x="371" y="377"/>
              </a:cxn>
              <a:cxn ang="0">
                <a:pos x="364" y="398"/>
              </a:cxn>
              <a:cxn ang="0">
                <a:pos x="364" y="412"/>
              </a:cxn>
              <a:cxn ang="0">
                <a:pos x="371" y="433"/>
              </a:cxn>
              <a:cxn ang="0">
                <a:pos x="364" y="461"/>
              </a:cxn>
              <a:cxn ang="0">
                <a:pos x="364" y="482"/>
              </a:cxn>
              <a:cxn ang="0">
                <a:pos x="350" y="503"/>
              </a:cxn>
              <a:cxn ang="0">
                <a:pos x="343" y="510"/>
              </a:cxn>
              <a:cxn ang="0">
                <a:pos x="336" y="517"/>
              </a:cxn>
              <a:cxn ang="0">
                <a:pos x="343" y="531"/>
              </a:cxn>
              <a:cxn ang="0">
                <a:pos x="336" y="545"/>
              </a:cxn>
              <a:cxn ang="0">
                <a:pos x="329" y="559"/>
              </a:cxn>
              <a:cxn ang="0">
                <a:pos x="336" y="566"/>
              </a:cxn>
              <a:cxn ang="0">
                <a:pos x="336" y="601"/>
              </a:cxn>
              <a:cxn ang="0">
                <a:pos x="308" y="622"/>
              </a:cxn>
              <a:cxn ang="0">
                <a:pos x="301" y="636"/>
              </a:cxn>
              <a:cxn ang="0">
                <a:pos x="294" y="664"/>
              </a:cxn>
              <a:cxn ang="0">
                <a:pos x="238" y="664"/>
              </a:cxn>
              <a:cxn ang="0">
                <a:pos x="238" y="678"/>
              </a:cxn>
              <a:cxn ang="0">
                <a:pos x="231" y="671"/>
              </a:cxn>
              <a:cxn ang="0">
                <a:pos x="217" y="664"/>
              </a:cxn>
              <a:cxn ang="0">
                <a:pos x="210" y="636"/>
              </a:cxn>
              <a:cxn ang="0">
                <a:pos x="196" y="608"/>
              </a:cxn>
              <a:cxn ang="0">
                <a:pos x="182" y="580"/>
              </a:cxn>
              <a:cxn ang="0">
                <a:pos x="154" y="566"/>
              </a:cxn>
              <a:cxn ang="0">
                <a:pos x="126" y="545"/>
              </a:cxn>
              <a:cxn ang="0">
                <a:pos x="119" y="496"/>
              </a:cxn>
              <a:cxn ang="0">
                <a:pos x="126" y="482"/>
              </a:cxn>
            </a:cxnLst>
            <a:rect l="0" t="0" r="r" b="b"/>
            <a:pathLst>
              <a:path w="378" h="678">
                <a:moveTo>
                  <a:pt x="126" y="482"/>
                </a:moveTo>
                <a:lnTo>
                  <a:pt x="126" y="475"/>
                </a:lnTo>
                <a:lnTo>
                  <a:pt x="133" y="461"/>
                </a:lnTo>
                <a:lnTo>
                  <a:pt x="133" y="454"/>
                </a:lnTo>
                <a:lnTo>
                  <a:pt x="119" y="447"/>
                </a:lnTo>
                <a:lnTo>
                  <a:pt x="98" y="447"/>
                </a:lnTo>
                <a:lnTo>
                  <a:pt x="91" y="454"/>
                </a:lnTo>
                <a:lnTo>
                  <a:pt x="84" y="454"/>
                </a:lnTo>
                <a:lnTo>
                  <a:pt x="84" y="447"/>
                </a:lnTo>
                <a:lnTo>
                  <a:pt x="77" y="412"/>
                </a:lnTo>
                <a:lnTo>
                  <a:pt x="70" y="405"/>
                </a:lnTo>
                <a:lnTo>
                  <a:pt x="56" y="391"/>
                </a:lnTo>
                <a:lnTo>
                  <a:pt x="28" y="370"/>
                </a:lnTo>
                <a:lnTo>
                  <a:pt x="14" y="363"/>
                </a:lnTo>
                <a:lnTo>
                  <a:pt x="14" y="349"/>
                </a:lnTo>
                <a:lnTo>
                  <a:pt x="7" y="342"/>
                </a:lnTo>
                <a:lnTo>
                  <a:pt x="7" y="328"/>
                </a:lnTo>
                <a:lnTo>
                  <a:pt x="0" y="314"/>
                </a:lnTo>
                <a:lnTo>
                  <a:pt x="0" y="300"/>
                </a:lnTo>
                <a:lnTo>
                  <a:pt x="0" y="293"/>
                </a:lnTo>
                <a:lnTo>
                  <a:pt x="0" y="279"/>
                </a:lnTo>
                <a:lnTo>
                  <a:pt x="7" y="272"/>
                </a:lnTo>
                <a:lnTo>
                  <a:pt x="7" y="265"/>
                </a:lnTo>
                <a:lnTo>
                  <a:pt x="0" y="251"/>
                </a:lnTo>
                <a:lnTo>
                  <a:pt x="21" y="244"/>
                </a:lnTo>
                <a:lnTo>
                  <a:pt x="28" y="237"/>
                </a:lnTo>
                <a:lnTo>
                  <a:pt x="28" y="223"/>
                </a:lnTo>
                <a:lnTo>
                  <a:pt x="42" y="209"/>
                </a:lnTo>
                <a:lnTo>
                  <a:pt x="42" y="188"/>
                </a:lnTo>
                <a:lnTo>
                  <a:pt x="35" y="181"/>
                </a:lnTo>
                <a:lnTo>
                  <a:pt x="28" y="174"/>
                </a:lnTo>
                <a:lnTo>
                  <a:pt x="28" y="161"/>
                </a:lnTo>
                <a:lnTo>
                  <a:pt x="35" y="147"/>
                </a:lnTo>
                <a:lnTo>
                  <a:pt x="56" y="147"/>
                </a:lnTo>
                <a:lnTo>
                  <a:pt x="63" y="147"/>
                </a:lnTo>
                <a:lnTo>
                  <a:pt x="70" y="140"/>
                </a:lnTo>
                <a:lnTo>
                  <a:pt x="84" y="133"/>
                </a:lnTo>
                <a:lnTo>
                  <a:pt x="91" y="126"/>
                </a:lnTo>
                <a:lnTo>
                  <a:pt x="91" y="112"/>
                </a:lnTo>
                <a:lnTo>
                  <a:pt x="98" y="105"/>
                </a:lnTo>
                <a:lnTo>
                  <a:pt x="105" y="98"/>
                </a:lnTo>
                <a:lnTo>
                  <a:pt x="105" y="84"/>
                </a:lnTo>
                <a:lnTo>
                  <a:pt x="105" y="70"/>
                </a:lnTo>
                <a:lnTo>
                  <a:pt x="105" y="63"/>
                </a:lnTo>
                <a:lnTo>
                  <a:pt x="91" y="56"/>
                </a:lnTo>
                <a:lnTo>
                  <a:pt x="84" y="49"/>
                </a:lnTo>
                <a:lnTo>
                  <a:pt x="77" y="35"/>
                </a:lnTo>
                <a:lnTo>
                  <a:pt x="77" y="28"/>
                </a:lnTo>
                <a:lnTo>
                  <a:pt x="63" y="21"/>
                </a:lnTo>
                <a:lnTo>
                  <a:pt x="63" y="14"/>
                </a:lnTo>
                <a:lnTo>
                  <a:pt x="77" y="14"/>
                </a:lnTo>
                <a:lnTo>
                  <a:pt x="126" y="14"/>
                </a:lnTo>
                <a:lnTo>
                  <a:pt x="133" y="14"/>
                </a:lnTo>
                <a:lnTo>
                  <a:pt x="168" y="14"/>
                </a:lnTo>
                <a:lnTo>
                  <a:pt x="175" y="14"/>
                </a:lnTo>
                <a:lnTo>
                  <a:pt x="210" y="7"/>
                </a:lnTo>
                <a:lnTo>
                  <a:pt x="224" y="7"/>
                </a:lnTo>
                <a:lnTo>
                  <a:pt x="231" y="7"/>
                </a:lnTo>
                <a:lnTo>
                  <a:pt x="266" y="7"/>
                </a:lnTo>
                <a:lnTo>
                  <a:pt x="273" y="7"/>
                </a:lnTo>
                <a:lnTo>
                  <a:pt x="308" y="0"/>
                </a:lnTo>
                <a:lnTo>
                  <a:pt x="308" y="21"/>
                </a:lnTo>
                <a:lnTo>
                  <a:pt x="315" y="42"/>
                </a:lnTo>
                <a:lnTo>
                  <a:pt x="329" y="49"/>
                </a:lnTo>
                <a:lnTo>
                  <a:pt x="336" y="77"/>
                </a:lnTo>
                <a:lnTo>
                  <a:pt x="343" y="91"/>
                </a:lnTo>
                <a:lnTo>
                  <a:pt x="343" y="119"/>
                </a:lnTo>
                <a:lnTo>
                  <a:pt x="350" y="140"/>
                </a:lnTo>
                <a:lnTo>
                  <a:pt x="350" y="161"/>
                </a:lnTo>
                <a:lnTo>
                  <a:pt x="350" y="174"/>
                </a:lnTo>
                <a:lnTo>
                  <a:pt x="350" y="209"/>
                </a:lnTo>
                <a:lnTo>
                  <a:pt x="357" y="237"/>
                </a:lnTo>
                <a:lnTo>
                  <a:pt x="357" y="244"/>
                </a:lnTo>
                <a:lnTo>
                  <a:pt x="357" y="279"/>
                </a:lnTo>
                <a:lnTo>
                  <a:pt x="364" y="314"/>
                </a:lnTo>
                <a:lnTo>
                  <a:pt x="364" y="349"/>
                </a:lnTo>
                <a:lnTo>
                  <a:pt x="364" y="363"/>
                </a:lnTo>
                <a:lnTo>
                  <a:pt x="371" y="377"/>
                </a:lnTo>
                <a:lnTo>
                  <a:pt x="357" y="384"/>
                </a:lnTo>
                <a:lnTo>
                  <a:pt x="364" y="391"/>
                </a:lnTo>
                <a:lnTo>
                  <a:pt x="364" y="398"/>
                </a:lnTo>
                <a:lnTo>
                  <a:pt x="357" y="398"/>
                </a:lnTo>
                <a:lnTo>
                  <a:pt x="357" y="405"/>
                </a:lnTo>
                <a:lnTo>
                  <a:pt x="364" y="412"/>
                </a:lnTo>
                <a:lnTo>
                  <a:pt x="364" y="419"/>
                </a:lnTo>
                <a:lnTo>
                  <a:pt x="371" y="426"/>
                </a:lnTo>
                <a:lnTo>
                  <a:pt x="371" y="433"/>
                </a:lnTo>
                <a:lnTo>
                  <a:pt x="371" y="440"/>
                </a:lnTo>
                <a:lnTo>
                  <a:pt x="378" y="454"/>
                </a:lnTo>
                <a:lnTo>
                  <a:pt x="364" y="461"/>
                </a:lnTo>
                <a:lnTo>
                  <a:pt x="371" y="468"/>
                </a:lnTo>
                <a:lnTo>
                  <a:pt x="364" y="475"/>
                </a:lnTo>
                <a:lnTo>
                  <a:pt x="364" y="482"/>
                </a:lnTo>
                <a:lnTo>
                  <a:pt x="357" y="489"/>
                </a:lnTo>
                <a:lnTo>
                  <a:pt x="357" y="489"/>
                </a:lnTo>
                <a:lnTo>
                  <a:pt x="350" y="503"/>
                </a:lnTo>
                <a:lnTo>
                  <a:pt x="350" y="510"/>
                </a:lnTo>
                <a:lnTo>
                  <a:pt x="350" y="503"/>
                </a:lnTo>
                <a:lnTo>
                  <a:pt x="343" y="510"/>
                </a:lnTo>
                <a:lnTo>
                  <a:pt x="343" y="510"/>
                </a:lnTo>
                <a:lnTo>
                  <a:pt x="336" y="517"/>
                </a:lnTo>
                <a:lnTo>
                  <a:pt x="336" y="517"/>
                </a:lnTo>
                <a:lnTo>
                  <a:pt x="343" y="524"/>
                </a:lnTo>
                <a:lnTo>
                  <a:pt x="336" y="531"/>
                </a:lnTo>
                <a:lnTo>
                  <a:pt x="343" y="531"/>
                </a:lnTo>
                <a:lnTo>
                  <a:pt x="343" y="538"/>
                </a:lnTo>
                <a:lnTo>
                  <a:pt x="336" y="538"/>
                </a:lnTo>
                <a:lnTo>
                  <a:pt x="336" y="545"/>
                </a:lnTo>
                <a:lnTo>
                  <a:pt x="329" y="552"/>
                </a:lnTo>
                <a:lnTo>
                  <a:pt x="336" y="559"/>
                </a:lnTo>
                <a:lnTo>
                  <a:pt x="329" y="559"/>
                </a:lnTo>
                <a:lnTo>
                  <a:pt x="336" y="566"/>
                </a:lnTo>
                <a:lnTo>
                  <a:pt x="336" y="566"/>
                </a:lnTo>
                <a:lnTo>
                  <a:pt x="336" y="566"/>
                </a:lnTo>
                <a:lnTo>
                  <a:pt x="329" y="587"/>
                </a:lnTo>
                <a:lnTo>
                  <a:pt x="329" y="594"/>
                </a:lnTo>
                <a:lnTo>
                  <a:pt x="336" y="601"/>
                </a:lnTo>
                <a:lnTo>
                  <a:pt x="336" y="608"/>
                </a:lnTo>
                <a:lnTo>
                  <a:pt x="315" y="615"/>
                </a:lnTo>
                <a:lnTo>
                  <a:pt x="308" y="622"/>
                </a:lnTo>
                <a:lnTo>
                  <a:pt x="308" y="615"/>
                </a:lnTo>
                <a:lnTo>
                  <a:pt x="301" y="622"/>
                </a:lnTo>
                <a:lnTo>
                  <a:pt x="301" y="636"/>
                </a:lnTo>
                <a:lnTo>
                  <a:pt x="308" y="650"/>
                </a:lnTo>
                <a:lnTo>
                  <a:pt x="301" y="664"/>
                </a:lnTo>
                <a:lnTo>
                  <a:pt x="294" y="664"/>
                </a:lnTo>
                <a:lnTo>
                  <a:pt x="259" y="643"/>
                </a:lnTo>
                <a:lnTo>
                  <a:pt x="245" y="650"/>
                </a:lnTo>
                <a:lnTo>
                  <a:pt x="238" y="664"/>
                </a:lnTo>
                <a:lnTo>
                  <a:pt x="238" y="671"/>
                </a:lnTo>
                <a:lnTo>
                  <a:pt x="245" y="678"/>
                </a:lnTo>
                <a:lnTo>
                  <a:pt x="238" y="678"/>
                </a:lnTo>
                <a:lnTo>
                  <a:pt x="224" y="664"/>
                </a:lnTo>
                <a:lnTo>
                  <a:pt x="224" y="671"/>
                </a:lnTo>
                <a:lnTo>
                  <a:pt x="231" y="671"/>
                </a:lnTo>
                <a:lnTo>
                  <a:pt x="224" y="671"/>
                </a:lnTo>
                <a:lnTo>
                  <a:pt x="217" y="671"/>
                </a:lnTo>
                <a:lnTo>
                  <a:pt x="217" y="664"/>
                </a:lnTo>
                <a:lnTo>
                  <a:pt x="203" y="643"/>
                </a:lnTo>
                <a:lnTo>
                  <a:pt x="203" y="643"/>
                </a:lnTo>
                <a:lnTo>
                  <a:pt x="210" y="636"/>
                </a:lnTo>
                <a:lnTo>
                  <a:pt x="210" y="636"/>
                </a:lnTo>
                <a:lnTo>
                  <a:pt x="210" y="629"/>
                </a:lnTo>
                <a:lnTo>
                  <a:pt x="196" y="608"/>
                </a:lnTo>
                <a:lnTo>
                  <a:pt x="196" y="594"/>
                </a:lnTo>
                <a:lnTo>
                  <a:pt x="182" y="587"/>
                </a:lnTo>
                <a:lnTo>
                  <a:pt x="182" y="580"/>
                </a:lnTo>
                <a:lnTo>
                  <a:pt x="168" y="566"/>
                </a:lnTo>
                <a:lnTo>
                  <a:pt x="161" y="573"/>
                </a:lnTo>
                <a:lnTo>
                  <a:pt x="154" y="566"/>
                </a:lnTo>
                <a:lnTo>
                  <a:pt x="154" y="566"/>
                </a:lnTo>
                <a:lnTo>
                  <a:pt x="133" y="552"/>
                </a:lnTo>
                <a:lnTo>
                  <a:pt x="126" y="545"/>
                </a:lnTo>
                <a:lnTo>
                  <a:pt x="112" y="531"/>
                </a:lnTo>
                <a:lnTo>
                  <a:pt x="119" y="510"/>
                </a:lnTo>
                <a:lnTo>
                  <a:pt x="119" y="496"/>
                </a:lnTo>
                <a:lnTo>
                  <a:pt x="126" y="496"/>
                </a:lnTo>
                <a:lnTo>
                  <a:pt x="126" y="489"/>
                </a:lnTo>
                <a:lnTo>
                  <a:pt x="126" y="482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" name="Freeform 18"/>
          <p:cNvSpPr>
            <a:spLocks/>
          </p:cNvSpPr>
          <p:nvPr userDrawn="1"/>
        </p:nvSpPr>
        <p:spPr bwMode="auto">
          <a:xfrm>
            <a:off x="5930900" y="2863850"/>
            <a:ext cx="409575" cy="692150"/>
          </a:xfrm>
          <a:custGeom>
            <a:avLst/>
            <a:gdLst/>
            <a:ahLst/>
            <a:cxnLst>
              <a:cxn ang="0">
                <a:pos x="42" y="363"/>
              </a:cxn>
              <a:cxn ang="0">
                <a:pos x="28" y="342"/>
              </a:cxn>
              <a:cxn ang="0">
                <a:pos x="35" y="328"/>
              </a:cxn>
              <a:cxn ang="0">
                <a:pos x="35" y="300"/>
              </a:cxn>
              <a:cxn ang="0">
                <a:pos x="28" y="216"/>
              </a:cxn>
              <a:cxn ang="0">
                <a:pos x="21" y="146"/>
              </a:cxn>
              <a:cxn ang="0">
                <a:pos x="21" y="77"/>
              </a:cxn>
              <a:cxn ang="0">
                <a:pos x="21" y="35"/>
              </a:cxn>
              <a:cxn ang="0">
                <a:pos x="28" y="35"/>
              </a:cxn>
              <a:cxn ang="0">
                <a:pos x="77" y="21"/>
              </a:cxn>
              <a:cxn ang="0">
                <a:pos x="147" y="14"/>
              </a:cxn>
              <a:cxn ang="0">
                <a:pos x="210" y="7"/>
              </a:cxn>
              <a:cxn ang="0">
                <a:pos x="259" y="0"/>
              </a:cxn>
              <a:cxn ang="0">
                <a:pos x="259" y="42"/>
              </a:cxn>
              <a:cxn ang="0">
                <a:pos x="265" y="91"/>
              </a:cxn>
              <a:cxn ang="0">
                <a:pos x="272" y="139"/>
              </a:cxn>
              <a:cxn ang="0">
                <a:pos x="279" y="209"/>
              </a:cxn>
              <a:cxn ang="0">
                <a:pos x="286" y="265"/>
              </a:cxn>
              <a:cxn ang="0">
                <a:pos x="293" y="293"/>
              </a:cxn>
              <a:cxn ang="0">
                <a:pos x="286" y="328"/>
              </a:cxn>
              <a:cxn ang="0">
                <a:pos x="293" y="342"/>
              </a:cxn>
              <a:cxn ang="0">
                <a:pos x="293" y="356"/>
              </a:cxn>
              <a:cxn ang="0">
                <a:pos x="259" y="370"/>
              </a:cxn>
              <a:cxn ang="0">
                <a:pos x="245" y="384"/>
              </a:cxn>
              <a:cxn ang="0">
                <a:pos x="231" y="405"/>
              </a:cxn>
              <a:cxn ang="0">
                <a:pos x="217" y="426"/>
              </a:cxn>
              <a:cxn ang="0">
                <a:pos x="203" y="454"/>
              </a:cxn>
              <a:cxn ang="0">
                <a:pos x="196" y="468"/>
              </a:cxn>
              <a:cxn ang="0">
                <a:pos x="168" y="454"/>
              </a:cxn>
              <a:cxn ang="0">
                <a:pos x="161" y="447"/>
              </a:cxn>
              <a:cxn ang="0">
                <a:pos x="154" y="454"/>
              </a:cxn>
              <a:cxn ang="0">
                <a:pos x="147" y="475"/>
              </a:cxn>
              <a:cxn ang="0">
                <a:pos x="140" y="489"/>
              </a:cxn>
              <a:cxn ang="0">
                <a:pos x="119" y="475"/>
              </a:cxn>
              <a:cxn ang="0">
                <a:pos x="98" y="503"/>
              </a:cxn>
              <a:cxn ang="0">
                <a:pos x="63" y="482"/>
              </a:cxn>
              <a:cxn ang="0">
                <a:pos x="49" y="489"/>
              </a:cxn>
              <a:cxn ang="0">
                <a:pos x="42" y="496"/>
              </a:cxn>
              <a:cxn ang="0">
                <a:pos x="28" y="496"/>
              </a:cxn>
              <a:cxn ang="0">
                <a:pos x="21" y="503"/>
              </a:cxn>
              <a:cxn ang="0">
                <a:pos x="7" y="503"/>
              </a:cxn>
              <a:cxn ang="0">
                <a:pos x="7" y="496"/>
              </a:cxn>
              <a:cxn ang="0">
                <a:pos x="7" y="475"/>
              </a:cxn>
              <a:cxn ang="0">
                <a:pos x="7" y="468"/>
              </a:cxn>
              <a:cxn ang="0">
                <a:pos x="7" y="454"/>
              </a:cxn>
              <a:cxn ang="0">
                <a:pos x="21" y="440"/>
              </a:cxn>
              <a:cxn ang="0">
                <a:pos x="28" y="426"/>
              </a:cxn>
              <a:cxn ang="0">
                <a:pos x="35" y="412"/>
              </a:cxn>
              <a:cxn ang="0">
                <a:pos x="49" y="391"/>
              </a:cxn>
            </a:cxnLst>
            <a:rect l="0" t="0" r="r" b="b"/>
            <a:pathLst>
              <a:path w="300" h="510">
                <a:moveTo>
                  <a:pt x="42" y="377"/>
                </a:moveTo>
                <a:lnTo>
                  <a:pt x="42" y="370"/>
                </a:lnTo>
                <a:lnTo>
                  <a:pt x="42" y="363"/>
                </a:lnTo>
                <a:lnTo>
                  <a:pt x="35" y="356"/>
                </a:lnTo>
                <a:lnTo>
                  <a:pt x="35" y="349"/>
                </a:lnTo>
                <a:lnTo>
                  <a:pt x="28" y="342"/>
                </a:lnTo>
                <a:lnTo>
                  <a:pt x="28" y="335"/>
                </a:lnTo>
                <a:lnTo>
                  <a:pt x="35" y="335"/>
                </a:lnTo>
                <a:lnTo>
                  <a:pt x="35" y="328"/>
                </a:lnTo>
                <a:lnTo>
                  <a:pt x="28" y="321"/>
                </a:lnTo>
                <a:lnTo>
                  <a:pt x="42" y="314"/>
                </a:lnTo>
                <a:lnTo>
                  <a:pt x="35" y="300"/>
                </a:lnTo>
                <a:lnTo>
                  <a:pt x="35" y="286"/>
                </a:lnTo>
                <a:lnTo>
                  <a:pt x="35" y="251"/>
                </a:lnTo>
                <a:lnTo>
                  <a:pt x="28" y="216"/>
                </a:lnTo>
                <a:lnTo>
                  <a:pt x="28" y="181"/>
                </a:lnTo>
                <a:lnTo>
                  <a:pt x="28" y="174"/>
                </a:lnTo>
                <a:lnTo>
                  <a:pt x="21" y="146"/>
                </a:lnTo>
                <a:lnTo>
                  <a:pt x="21" y="111"/>
                </a:lnTo>
                <a:lnTo>
                  <a:pt x="21" y="98"/>
                </a:lnTo>
                <a:lnTo>
                  <a:pt x="21" y="77"/>
                </a:lnTo>
                <a:lnTo>
                  <a:pt x="14" y="56"/>
                </a:lnTo>
                <a:lnTo>
                  <a:pt x="14" y="28"/>
                </a:lnTo>
                <a:lnTo>
                  <a:pt x="21" y="35"/>
                </a:lnTo>
                <a:lnTo>
                  <a:pt x="21" y="35"/>
                </a:lnTo>
                <a:lnTo>
                  <a:pt x="21" y="35"/>
                </a:lnTo>
                <a:lnTo>
                  <a:pt x="28" y="35"/>
                </a:lnTo>
                <a:lnTo>
                  <a:pt x="42" y="35"/>
                </a:lnTo>
                <a:lnTo>
                  <a:pt x="70" y="28"/>
                </a:lnTo>
                <a:lnTo>
                  <a:pt x="77" y="21"/>
                </a:lnTo>
                <a:lnTo>
                  <a:pt x="105" y="14"/>
                </a:lnTo>
                <a:lnTo>
                  <a:pt x="126" y="14"/>
                </a:lnTo>
                <a:lnTo>
                  <a:pt x="147" y="14"/>
                </a:lnTo>
                <a:lnTo>
                  <a:pt x="168" y="7"/>
                </a:lnTo>
                <a:lnTo>
                  <a:pt x="182" y="7"/>
                </a:lnTo>
                <a:lnTo>
                  <a:pt x="210" y="7"/>
                </a:lnTo>
                <a:lnTo>
                  <a:pt x="224" y="0"/>
                </a:lnTo>
                <a:lnTo>
                  <a:pt x="252" y="0"/>
                </a:lnTo>
                <a:lnTo>
                  <a:pt x="259" y="0"/>
                </a:lnTo>
                <a:lnTo>
                  <a:pt x="259" y="7"/>
                </a:lnTo>
                <a:lnTo>
                  <a:pt x="259" y="28"/>
                </a:lnTo>
                <a:lnTo>
                  <a:pt x="259" y="42"/>
                </a:lnTo>
                <a:lnTo>
                  <a:pt x="265" y="56"/>
                </a:lnTo>
                <a:lnTo>
                  <a:pt x="265" y="63"/>
                </a:lnTo>
                <a:lnTo>
                  <a:pt x="265" y="91"/>
                </a:lnTo>
                <a:lnTo>
                  <a:pt x="265" y="98"/>
                </a:lnTo>
                <a:lnTo>
                  <a:pt x="272" y="125"/>
                </a:lnTo>
                <a:lnTo>
                  <a:pt x="272" y="139"/>
                </a:lnTo>
                <a:lnTo>
                  <a:pt x="279" y="167"/>
                </a:lnTo>
                <a:lnTo>
                  <a:pt x="279" y="174"/>
                </a:lnTo>
                <a:lnTo>
                  <a:pt x="279" y="209"/>
                </a:lnTo>
                <a:lnTo>
                  <a:pt x="279" y="223"/>
                </a:lnTo>
                <a:lnTo>
                  <a:pt x="286" y="244"/>
                </a:lnTo>
                <a:lnTo>
                  <a:pt x="286" y="265"/>
                </a:lnTo>
                <a:lnTo>
                  <a:pt x="286" y="272"/>
                </a:lnTo>
                <a:lnTo>
                  <a:pt x="286" y="293"/>
                </a:lnTo>
                <a:lnTo>
                  <a:pt x="293" y="293"/>
                </a:lnTo>
                <a:lnTo>
                  <a:pt x="293" y="321"/>
                </a:lnTo>
                <a:lnTo>
                  <a:pt x="286" y="321"/>
                </a:lnTo>
                <a:lnTo>
                  <a:pt x="286" y="328"/>
                </a:lnTo>
                <a:lnTo>
                  <a:pt x="293" y="335"/>
                </a:lnTo>
                <a:lnTo>
                  <a:pt x="286" y="342"/>
                </a:lnTo>
                <a:lnTo>
                  <a:pt x="293" y="342"/>
                </a:lnTo>
                <a:lnTo>
                  <a:pt x="300" y="349"/>
                </a:lnTo>
                <a:lnTo>
                  <a:pt x="293" y="349"/>
                </a:lnTo>
                <a:lnTo>
                  <a:pt x="293" y="356"/>
                </a:lnTo>
                <a:lnTo>
                  <a:pt x="279" y="363"/>
                </a:lnTo>
                <a:lnTo>
                  <a:pt x="265" y="370"/>
                </a:lnTo>
                <a:lnTo>
                  <a:pt x="259" y="370"/>
                </a:lnTo>
                <a:lnTo>
                  <a:pt x="252" y="370"/>
                </a:lnTo>
                <a:lnTo>
                  <a:pt x="238" y="370"/>
                </a:lnTo>
                <a:lnTo>
                  <a:pt x="245" y="384"/>
                </a:lnTo>
                <a:lnTo>
                  <a:pt x="245" y="391"/>
                </a:lnTo>
                <a:lnTo>
                  <a:pt x="238" y="405"/>
                </a:lnTo>
                <a:lnTo>
                  <a:pt x="231" y="405"/>
                </a:lnTo>
                <a:lnTo>
                  <a:pt x="224" y="412"/>
                </a:lnTo>
                <a:lnTo>
                  <a:pt x="224" y="426"/>
                </a:lnTo>
                <a:lnTo>
                  <a:pt x="217" y="426"/>
                </a:lnTo>
                <a:lnTo>
                  <a:pt x="210" y="426"/>
                </a:lnTo>
                <a:lnTo>
                  <a:pt x="203" y="440"/>
                </a:lnTo>
                <a:lnTo>
                  <a:pt x="203" y="454"/>
                </a:lnTo>
                <a:lnTo>
                  <a:pt x="203" y="461"/>
                </a:lnTo>
                <a:lnTo>
                  <a:pt x="196" y="461"/>
                </a:lnTo>
                <a:lnTo>
                  <a:pt x="196" y="468"/>
                </a:lnTo>
                <a:lnTo>
                  <a:pt x="189" y="461"/>
                </a:lnTo>
                <a:lnTo>
                  <a:pt x="175" y="461"/>
                </a:lnTo>
                <a:lnTo>
                  <a:pt x="168" y="454"/>
                </a:lnTo>
                <a:lnTo>
                  <a:pt x="168" y="447"/>
                </a:lnTo>
                <a:lnTo>
                  <a:pt x="161" y="447"/>
                </a:lnTo>
                <a:lnTo>
                  <a:pt x="161" y="447"/>
                </a:lnTo>
                <a:lnTo>
                  <a:pt x="168" y="447"/>
                </a:lnTo>
                <a:lnTo>
                  <a:pt x="161" y="454"/>
                </a:lnTo>
                <a:lnTo>
                  <a:pt x="154" y="454"/>
                </a:lnTo>
                <a:lnTo>
                  <a:pt x="154" y="461"/>
                </a:lnTo>
                <a:lnTo>
                  <a:pt x="147" y="461"/>
                </a:lnTo>
                <a:lnTo>
                  <a:pt x="147" y="475"/>
                </a:lnTo>
                <a:lnTo>
                  <a:pt x="140" y="482"/>
                </a:lnTo>
                <a:lnTo>
                  <a:pt x="140" y="489"/>
                </a:lnTo>
                <a:lnTo>
                  <a:pt x="140" y="489"/>
                </a:lnTo>
                <a:lnTo>
                  <a:pt x="133" y="482"/>
                </a:lnTo>
                <a:lnTo>
                  <a:pt x="126" y="482"/>
                </a:lnTo>
                <a:lnTo>
                  <a:pt x="119" y="475"/>
                </a:lnTo>
                <a:lnTo>
                  <a:pt x="105" y="482"/>
                </a:lnTo>
                <a:lnTo>
                  <a:pt x="105" y="482"/>
                </a:lnTo>
                <a:lnTo>
                  <a:pt x="98" y="503"/>
                </a:lnTo>
                <a:lnTo>
                  <a:pt x="77" y="489"/>
                </a:lnTo>
                <a:lnTo>
                  <a:pt x="77" y="489"/>
                </a:lnTo>
                <a:lnTo>
                  <a:pt x="63" y="482"/>
                </a:lnTo>
                <a:lnTo>
                  <a:pt x="56" y="489"/>
                </a:lnTo>
                <a:lnTo>
                  <a:pt x="49" y="482"/>
                </a:lnTo>
                <a:lnTo>
                  <a:pt x="49" y="489"/>
                </a:lnTo>
                <a:lnTo>
                  <a:pt x="49" y="496"/>
                </a:lnTo>
                <a:lnTo>
                  <a:pt x="42" y="503"/>
                </a:lnTo>
                <a:lnTo>
                  <a:pt x="42" y="496"/>
                </a:lnTo>
                <a:lnTo>
                  <a:pt x="42" y="489"/>
                </a:lnTo>
                <a:lnTo>
                  <a:pt x="42" y="489"/>
                </a:lnTo>
                <a:lnTo>
                  <a:pt x="28" y="496"/>
                </a:lnTo>
                <a:lnTo>
                  <a:pt x="21" y="489"/>
                </a:lnTo>
                <a:lnTo>
                  <a:pt x="14" y="496"/>
                </a:lnTo>
                <a:lnTo>
                  <a:pt x="21" y="503"/>
                </a:lnTo>
                <a:lnTo>
                  <a:pt x="14" y="510"/>
                </a:lnTo>
                <a:lnTo>
                  <a:pt x="7" y="503"/>
                </a:lnTo>
                <a:lnTo>
                  <a:pt x="7" y="503"/>
                </a:lnTo>
                <a:lnTo>
                  <a:pt x="7" y="503"/>
                </a:lnTo>
                <a:lnTo>
                  <a:pt x="0" y="496"/>
                </a:lnTo>
                <a:lnTo>
                  <a:pt x="7" y="496"/>
                </a:lnTo>
                <a:lnTo>
                  <a:pt x="0" y="489"/>
                </a:lnTo>
                <a:lnTo>
                  <a:pt x="7" y="482"/>
                </a:lnTo>
                <a:lnTo>
                  <a:pt x="7" y="475"/>
                </a:lnTo>
                <a:lnTo>
                  <a:pt x="14" y="475"/>
                </a:lnTo>
                <a:lnTo>
                  <a:pt x="14" y="468"/>
                </a:lnTo>
                <a:lnTo>
                  <a:pt x="7" y="468"/>
                </a:lnTo>
                <a:lnTo>
                  <a:pt x="14" y="461"/>
                </a:lnTo>
                <a:lnTo>
                  <a:pt x="7" y="454"/>
                </a:lnTo>
                <a:lnTo>
                  <a:pt x="7" y="454"/>
                </a:lnTo>
                <a:lnTo>
                  <a:pt x="14" y="447"/>
                </a:lnTo>
                <a:lnTo>
                  <a:pt x="14" y="447"/>
                </a:lnTo>
                <a:lnTo>
                  <a:pt x="21" y="440"/>
                </a:lnTo>
                <a:lnTo>
                  <a:pt x="21" y="447"/>
                </a:lnTo>
                <a:lnTo>
                  <a:pt x="21" y="440"/>
                </a:lnTo>
                <a:lnTo>
                  <a:pt x="28" y="426"/>
                </a:lnTo>
                <a:lnTo>
                  <a:pt x="28" y="426"/>
                </a:lnTo>
                <a:lnTo>
                  <a:pt x="35" y="419"/>
                </a:lnTo>
                <a:lnTo>
                  <a:pt x="35" y="412"/>
                </a:lnTo>
                <a:lnTo>
                  <a:pt x="42" y="405"/>
                </a:lnTo>
                <a:lnTo>
                  <a:pt x="35" y="398"/>
                </a:lnTo>
                <a:lnTo>
                  <a:pt x="49" y="391"/>
                </a:lnTo>
                <a:lnTo>
                  <a:pt x="42" y="377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9" name="Freeform 19"/>
          <p:cNvSpPr>
            <a:spLocks/>
          </p:cNvSpPr>
          <p:nvPr userDrawn="1"/>
        </p:nvSpPr>
        <p:spPr bwMode="auto">
          <a:xfrm>
            <a:off x="4841875" y="2644775"/>
            <a:ext cx="784225" cy="512763"/>
          </a:xfrm>
          <a:custGeom>
            <a:avLst/>
            <a:gdLst/>
            <a:ahLst/>
            <a:cxnLst>
              <a:cxn ang="0">
                <a:pos x="70" y="286"/>
              </a:cxn>
              <a:cxn ang="0">
                <a:pos x="63" y="272"/>
              </a:cxn>
              <a:cxn ang="0">
                <a:pos x="63" y="252"/>
              </a:cxn>
              <a:cxn ang="0">
                <a:pos x="56" y="245"/>
              </a:cxn>
              <a:cxn ang="0">
                <a:pos x="49" y="224"/>
              </a:cxn>
              <a:cxn ang="0">
                <a:pos x="42" y="196"/>
              </a:cxn>
              <a:cxn ang="0">
                <a:pos x="28" y="175"/>
              </a:cxn>
              <a:cxn ang="0">
                <a:pos x="28" y="161"/>
              </a:cxn>
              <a:cxn ang="0">
                <a:pos x="21" y="133"/>
              </a:cxn>
              <a:cxn ang="0">
                <a:pos x="7" y="112"/>
              </a:cxn>
              <a:cxn ang="0">
                <a:pos x="7" y="77"/>
              </a:cxn>
              <a:cxn ang="0">
                <a:pos x="14" y="56"/>
              </a:cxn>
              <a:cxn ang="0">
                <a:pos x="7" y="35"/>
              </a:cxn>
              <a:cxn ang="0">
                <a:pos x="0" y="7"/>
              </a:cxn>
              <a:cxn ang="0">
                <a:pos x="63" y="7"/>
              </a:cxn>
              <a:cxn ang="0">
                <a:pos x="147" y="7"/>
              </a:cxn>
              <a:cxn ang="0">
                <a:pos x="210" y="7"/>
              </a:cxn>
              <a:cxn ang="0">
                <a:pos x="273" y="7"/>
              </a:cxn>
              <a:cxn ang="0">
                <a:pos x="357" y="0"/>
              </a:cxn>
              <a:cxn ang="0">
                <a:pos x="426" y="0"/>
              </a:cxn>
              <a:cxn ang="0">
                <a:pos x="475" y="7"/>
              </a:cxn>
              <a:cxn ang="0">
                <a:pos x="482" y="21"/>
              </a:cxn>
              <a:cxn ang="0">
                <a:pos x="482" y="56"/>
              </a:cxn>
              <a:cxn ang="0">
                <a:pos x="524" y="98"/>
              </a:cxn>
              <a:cxn ang="0">
                <a:pos x="545" y="126"/>
              </a:cxn>
              <a:cxn ang="0">
                <a:pos x="559" y="154"/>
              </a:cxn>
              <a:cxn ang="0">
                <a:pos x="573" y="182"/>
              </a:cxn>
              <a:cxn ang="0">
                <a:pos x="559" y="210"/>
              </a:cxn>
              <a:cxn ang="0">
                <a:pos x="538" y="238"/>
              </a:cxn>
              <a:cxn ang="0">
                <a:pos x="503" y="245"/>
              </a:cxn>
              <a:cxn ang="0">
                <a:pos x="503" y="279"/>
              </a:cxn>
              <a:cxn ang="0">
                <a:pos x="496" y="321"/>
              </a:cxn>
              <a:cxn ang="0">
                <a:pos x="468" y="349"/>
              </a:cxn>
              <a:cxn ang="0">
                <a:pos x="468" y="377"/>
              </a:cxn>
              <a:cxn ang="0">
                <a:pos x="454" y="363"/>
              </a:cxn>
              <a:cxn ang="0">
                <a:pos x="440" y="349"/>
              </a:cxn>
              <a:cxn ang="0">
                <a:pos x="385" y="349"/>
              </a:cxn>
              <a:cxn ang="0">
                <a:pos x="322" y="356"/>
              </a:cxn>
              <a:cxn ang="0">
                <a:pos x="259" y="356"/>
              </a:cxn>
              <a:cxn ang="0">
                <a:pos x="196" y="363"/>
              </a:cxn>
              <a:cxn ang="0">
                <a:pos x="126" y="363"/>
              </a:cxn>
              <a:cxn ang="0">
                <a:pos x="77" y="356"/>
              </a:cxn>
              <a:cxn ang="0">
                <a:pos x="70" y="321"/>
              </a:cxn>
            </a:cxnLst>
            <a:rect l="0" t="0" r="r" b="b"/>
            <a:pathLst>
              <a:path w="573" h="377">
                <a:moveTo>
                  <a:pt x="63" y="300"/>
                </a:moveTo>
                <a:lnTo>
                  <a:pt x="63" y="293"/>
                </a:lnTo>
                <a:lnTo>
                  <a:pt x="70" y="286"/>
                </a:lnTo>
                <a:lnTo>
                  <a:pt x="63" y="286"/>
                </a:lnTo>
                <a:lnTo>
                  <a:pt x="63" y="272"/>
                </a:lnTo>
                <a:lnTo>
                  <a:pt x="63" y="272"/>
                </a:lnTo>
                <a:lnTo>
                  <a:pt x="63" y="272"/>
                </a:lnTo>
                <a:lnTo>
                  <a:pt x="63" y="265"/>
                </a:lnTo>
                <a:lnTo>
                  <a:pt x="63" y="252"/>
                </a:lnTo>
                <a:lnTo>
                  <a:pt x="56" y="252"/>
                </a:lnTo>
                <a:lnTo>
                  <a:pt x="56" y="252"/>
                </a:lnTo>
                <a:lnTo>
                  <a:pt x="56" y="245"/>
                </a:lnTo>
                <a:lnTo>
                  <a:pt x="49" y="245"/>
                </a:lnTo>
                <a:lnTo>
                  <a:pt x="42" y="231"/>
                </a:lnTo>
                <a:lnTo>
                  <a:pt x="49" y="224"/>
                </a:lnTo>
                <a:lnTo>
                  <a:pt x="49" y="217"/>
                </a:lnTo>
                <a:lnTo>
                  <a:pt x="42" y="203"/>
                </a:lnTo>
                <a:lnTo>
                  <a:pt x="42" y="196"/>
                </a:lnTo>
                <a:lnTo>
                  <a:pt x="35" y="189"/>
                </a:lnTo>
                <a:lnTo>
                  <a:pt x="28" y="182"/>
                </a:lnTo>
                <a:lnTo>
                  <a:pt x="28" y="175"/>
                </a:lnTo>
                <a:lnTo>
                  <a:pt x="21" y="168"/>
                </a:lnTo>
                <a:lnTo>
                  <a:pt x="21" y="161"/>
                </a:lnTo>
                <a:lnTo>
                  <a:pt x="28" y="161"/>
                </a:lnTo>
                <a:lnTo>
                  <a:pt x="21" y="154"/>
                </a:lnTo>
                <a:lnTo>
                  <a:pt x="14" y="147"/>
                </a:lnTo>
                <a:lnTo>
                  <a:pt x="21" y="133"/>
                </a:lnTo>
                <a:lnTo>
                  <a:pt x="14" y="133"/>
                </a:lnTo>
                <a:lnTo>
                  <a:pt x="14" y="119"/>
                </a:lnTo>
                <a:lnTo>
                  <a:pt x="7" y="112"/>
                </a:lnTo>
                <a:lnTo>
                  <a:pt x="0" y="98"/>
                </a:lnTo>
                <a:lnTo>
                  <a:pt x="7" y="84"/>
                </a:lnTo>
                <a:lnTo>
                  <a:pt x="7" y="77"/>
                </a:lnTo>
                <a:lnTo>
                  <a:pt x="14" y="70"/>
                </a:lnTo>
                <a:lnTo>
                  <a:pt x="7" y="63"/>
                </a:lnTo>
                <a:lnTo>
                  <a:pt x="14" y="56"/>
                </a:lnTo>
                <a:lnTo>
                  <a:pt x="14" y="42"/>
                </a:lnTo>
                <a:lnTo>
                  <a:pt x="7" y="42"/>
                </a:lnTo>
                <a:lnTo>
                  <a:pt x="7" y="35"/>
                </a:lnTo>
                <a:lnTo>
                  <a:pt x="7" y="21"/>
                </a:lnTo>
                <a:lnTo>
                  <a:pt x="0" y="14"/>
                </a:lnTo>
                <a:lnTo>
                  <a:pt x="0" y="7"/>
                </a:lnTo>
                <a:lnTo>
                  <a:pt x="14" y="7"/>
                </a:lnTo>
                <a:lnTo>
                  <a:pt x="49" y="7"/>
                </a:lnTo>
                <a:lnTo>
                  <a:pt x="63" y="7"/>
                </a:lnTo>
                <a:lnTo>
                  <a:pt x="105" y="7"/>
                </a:lnTo>
                <a:lnTo>
                  <a:pt x="105" y="7"/>
                </a:lnTo>
                <a:lnTo>
                  <a:pt x="147" y="7"/>
                </a:lnTo>
                <a:lnTo>
                  <a:pt x="154" y="7"/>
                </a:lnTo>
                <a:lnTo>
                  <a:pt x="189" y="7"/>
                </a:lnTo>
                <a:lnTo>
                  <a:pt x="210" y="7"/>
                </a:lnTo>
                <a:lnTo>
                  <a:pt x="231" y="7"/>
                </a:lnTo>
                <a:lnTo>
                  <a:pt x="259" y="7"/>
                </a:lnTo>
                <a:lnTo>
                  <a:pt x="273" y="7"/>
                </a:lnTo>
                <a:lnTo>
                  <a:pt x="315" y="7"/>
                </a:lnTo>
                <a:lnTo>
                  <a:pt x="315" y="7"/>
                </a:lnTo>
                <a:lnTo>
                  <a:pt x="357" y="0"/>
                </a:lnTo>
                <a:lnTo>
                  <a:pt x="364" y="0"/>
                </a:lnTo>
                <a:lnTo>
                  <a:pt x="399" y="0"/>
                </a:lnTo>
                <a:lnTo>
                  <a:pt x="426" y="0"/>
                </a:lnTo>
                <a:lnTo>
                  <a:pt x="440" y="0"/>
                </a:lnTo>
                <a:lnTo>
                  <a:pt x="468" y="0"/>
                </a:lnTo>
                <a:lnTo>
                  <a:pt x="475" y="7"/>
                </a:lnTo>
                <a:lnTo>
                  <a:pt x="475" y="14"/>
                </a:lnTo>
                <a:lnTo>
                  <a:pt x="482" y="21"/>
                </a:lnTo>
                <a:lnTo>
                  <a:pt x="482" y="21"/>
                </a:lnTo>
                <a:lnTo>
                  <a:pt x="475" y="42"/>
                </a:lnTo>
                <a:lnTo>
                  <a:pt x="475" y="49"/>
                </a:lnTo>
                <a:lnTo>
                  <a:pt x="482" y="56"/>
                </a:lnTo>
                <a:lnTo>
                  <a:pt x="489" y="91"/>
                </a:lnTo>
                <a:lnTo>
                  <a:pt x="503" y="98"/>
                </a:lnTo>
                <a:lnTo>
                  <a:pt x="524" y="98"/>
                </a:lnTo>
                <a:lnTo>
                  <a:pt x="531" y="112"/>
                </a:lnTo>
                <a:lnTo>
                  <a:pt x="531" y="119"/>
                </a:lnTo>
                <a:lnTo>
                  <a:pt x="545" y="126"/>
                </a:lnTo>
                <a:lnTo>
                  <a:pt x="545" y="133"/>
                </a:lnTo>
                <a:lnTo>
                  <a:pt x="552" y="147"/>
                </a:lnTo>
                <a:lnTo>
                  <a:pt x="559" y="154"/>
                </a:lnTo>
                <a:lnTo>
                  <a:pt x="573" y="161"/>
                </a:lnTo>
                <a:lnTo>
                  <a:pt x="573" y="168"/>
                </a:lnTo>
                <a:lnTo>
                  <a:pt x="573" y="182"/>
                </a:lnTo>
                <a:lnTo>
                  <a:pt x="573" y="196"/>
                </a:lnTo>
                <a:lnTo>
                  <a:pt x="566" y="203"/>
                </a:lnTo>
                <a:lnTo>
                  <a:pt x="559" y="210"/>
                </a:lnTo>
                <a:lnTo>
                  <a:pt x="559" y="224"/>
                </a:lnTo>
                <a:lnTo>
                  <a:pt x="552" y="231"/>
                </a:lnTo>
                <a:lnTo>
                  <a:pt x="538" y="238"/>
                </a:lnTo>
                <a:lnTo>
                  <a:pt x="531" y="245"/>
                </a:lnTo>
                <a:lnTo>
                  <a:pt x="524" y="245"/>
                </a:lnTo>
                <a:lnTo>
                  <a:pt x="503" y="245"/>
                </a:lnTo>
                <a:lnTo>
                  <a:pt x="496" y="259"/>
                </a:lnTo>
                <a:lnTo>
                  <a:pt x="496" y="272"/>
                </a:lnTo>
                <a:lnTo>
                  <a:pt x="503" y="279"/>
                </a:lnTo>
                <a:lnTo>
                  <a:pt x="510" y="286"/>
                </a:lnTo>
                <a:lnTo>
                  <a:pt x="510" y="307"/>
                </a:lnTo>
                <a:lnTo>
                  <a:pt x="496" y="321"/>
                </a:lnTo>
                <a:lnTo>
                  <a:pt x="496" y="335"/>
                </a:lnTo>
                <a:lnTo>
                  <a:pt x="489" y="342"/>
                </a:lnTo>
                <a:lnTo>
                  <a:pt x="468" y="349"/>
                </a:lnTo>
                <a:lnTo>
                  <a:pt x="475" y="363"/>
                </a:lnTo>
                <a:lnTo>
                  <a:pt x="475" y="370"/>
                </a:lnTo>
                <a:lnTo>
                  <a:pt x="468" y="377"/>
                </a:lnTo>
                <a:lnTo>
                  <a:pt x="461" y="370"/>
                </a:lnTo>
                <a:lnTo>
                  <a:pt x="461" y="370"/>
                </a:lnTo>
                <a:lnTo>
                  <a:pt x="454" y="363"/>
                </a:lnTo>
                <a:lnTo>
                  <a:pt x="454" y="356"/>
                </a:lnTo>
                <a:lnTo>
                  <a:pt x="447" y="356"/>
                </a:lnTo>
                <a:lnTo>
                  <a:pt x="440" y="349"/>
                </a:lnTo>
                <a:lnTo>
                  <a:pt x="419" y="349"/>
                </a:lnTo>
                <a:lnTo>
                  <a:pt x="399" y="349"/>
                </a:lnTo>
                <a:lnTo>
                  <a:pt x="385" y="349"/>
                </a:lnTo>
                <a:lnTo>
                  <a:pt x="357" y="356"/>
                </a:lnTo>
                <a:lnTo>
                  <a:pt x="350" y="356"/>
                </a:lnTo>
                <a:lnTo>
                  <a:pt x="322" y="356"/>
                </a:lnTo>
                <a:lnTo>
                  <a:pt x="294" y="356"/>
                </a:lnTo>
                <a:lnTo>
                  <a:pt x="280" y="356"/>
                </a:lnTo>
                <a:lnTo>
                  <a:pt x="259" y="356"/>
                </a:lnTo>
                <a:lnTo>
                  <a:pt x="238" y="363"/>
                </a:lnTo>
                <a:lnTo>
                  <a:pt x="217" y="363"/>
                </a:lnTo>
                <a:lnTo>
                  <a:pt x="196" y="363"/>
                </a:lnTo>
                <a:lnTo>
                  <a:pt x="182" y="363"/>
                </a:lnTo>
                <a:lnTo>
                  <a:pt x="154" y="363"/>
                </a:lnTo>
                <a:lnTo>
                  <a:pt x="126" y="363"/>
                </a:lnTo>
                <a:lnTo>
                  <a:pt x="112" y="363"/>
                </a:lnTo>
                <a:lnTo>
                  <a:pt x="77" y="363"/>
                </a:lnTo>
                <a:lnTo>
                  <a:pt x="77" y="356"/>
                </a:lnTo>
                <a:lnTo>
                  <a:pt x="63" y="342"/>
                </a:lnTo>
                <a:lnTo>
                  <a:pt x="70" y="335"/>
                </a:lnTo>
                <a:lnTo>
                  <a:pt x="70" y="321"/>
                </a:lnTo>
                <a:lnTo>
                  <a:pt x="63" y="300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0" name="Freeform 20"/>
          <p:cNvSpPr>
            <a:spLocks/>
          </p:cNvSpPr>
          <p:nvPr userDrawn="1"/>
        </p:nvSpPr>
        <p:spPr bwMode="auto">
          <a:xfrm>
            <a:off x="4127500" y="3203575"/>
            <a:ext cx="976313" cy="523875"/>
          </a:xfrm>
          <a:custGeom>
            <a:avLst/>
            <a:gdLst/>
            <a:ahLst/>
            <a:cxnLst>
              <a:cxn ang="0">
                <a:pos x="7" y="322"/>
              </a:cxn>
              <a:cxn ang="0">
                <a:pos x="7" y="280"/>
              </a:cxn>
              <a:cxn ang="0">
                <a:pos x="14" y="210"/>
              </a:cxn>
              <a:cxn ang="0">
                <a:pos x="14" y="161"/>
              </a:cxn>
              <a:cxn ang="0">
                <a:pos x="21" y="105"/>
              </a:cxn>
              <a:cxn ang="0">
                <a:pos x="21" y="56"/>
              </a:cxn>
              <a:cxn ang="0">
                <a:pos x="84" y="7"/>
              </a:cxn>
              <a:cxn ang="0">
                <a:pos x="147" y="7"/>
              </a:cxn>
              <a:cxn ang="0">
                <a:pos x="196" y="14"/>
              </a:cxn>
              <a:cxn ang="0">
                <a:pos x="245" y="14"/>
              </a:cxn>
              <a:cxn ang="0">
                <a:pos x="300" y="14"/>
              </a:cxn>
              <a:cxn ang="0">
                <a:pos x="349" y="14"/>
              </a:cxn>
              <a:cxn ang="0">
                <a:pos x="405" y="21"/>
              </a:cxn>
              <a:cxn ang="0">
                <a:pos x="454" y="21"/>
              </a:cxn>
              <a:cxn ang="0">
                <a:pos x="503" y="21"/>
              </a:cxn>
              <a:cxn ang="0">
                <a:pos x="559" y="21"/>
              </a:cxn>
              <a:cxn ang="0">
                <a:pos x="601" y="21"/>
              </a:cxn>
              <a:cxn ang="0">
                <a:pos x="643" y="21"/>
              </a:cxn>
              <a:cxn ang="0">
                <a:pos x="671" y="28"/>
              </a:cxn>
              <a:cxn ang="0">
                <a:pos x="678" y="49"/>
              </a:cxn>
              <a:cxn ang="0">
                <a:pos x="671" y="49"/>
              </a:cxn>
              <a:cxn ang="0">
                <a:pos x="664" y="77"/>
              </a:cxn>
              <a:cxn ang="0">
                <a:pos x="678" y="91"/>
              </a:cxn>
              <a:cxn ang="0">
                <a:pos x="692" y="119"/>
              </a:cxn>
              <a:cxn ang="0">
                <a:pos x="706" y="126"/>
              </a:cxn>
              <a:cxn ang="0">
                <a:pos x="706" y="161"/>
              </a:cxn>
              <a:cxn ang="0">
                <a:pos x="706" y="203"/>
              </a:cxn>
              <a:cxn ang="0">
                <a:pos x="706" y="252"/>
              </a:cxn>
              <a:cxn ang="0">
                <a:pos x="713" y="301"/>
              </a:cxn>
              <a:cxn ang="0">
                <a:pos x="713" y="336"/>
              </a:cxn>
              <a:cxn ang="0">
                <a:pos x="713" y="378"/>
              </a:cxn>
              <a:cxn ang="0">
                <a:pos x="671" y="385"/>
              </a:cxn>
              <a:cxn ang="0">
                <a:pos x="636" y="385"/>
              </a:cxn>
              <a:cxn ang="0">
                <a:pos x="601" y="385"/>
              </a:cxn>
              <a:cxn ang="0">
                <a:pos x="580" y="385"/>
              </a:cxn>
              <a:cxn ang="0">
                <a:pos x="510" y="385"/>
              </a:cxn>
              <a:cxn ang="0">
                <a:pos x="440" y="385"/>
              </a:cxn>
              <a:cxn ang="0">
                <a:pos x="377" y="385"/>
              </a:cxn>
              <a:cxn ang="0">
                <a:pos x="335" y="378"/>
              </a:cxn>
              <a:cxn ang="0">
                <a:pos x="252" y="378"/>
              </a:cxn>
              <a:cxn ang="0">
                <a:pos x="196" y="378"/>
              </a:cxn>
              <a:cxn ang="0">
                <a:pos x="140" y="371"/>
              </a:cxn>
              <a:cxn ang="0">
                <a:pos x="98" y="371"/>
              </a:cxn>
              <a:cxn ang="0">
                <a:pos x="7" y="364"/>
              </a:cxn>
            </a:cxnLst>
            <a:rect l="0" t="0" r="r" b="b"/>
            <a:pathLst>
              <a:path w="713" h="385">
                <a:moveTo>
                  <a:pt x="0" y="364"/>
                </a:moveTo>
                <a:lnTo>
                  <a:pt x="7" y="322"/>
                </a:lnTo>
                <a:lnTo>
                  <a:pt x="7" y="287"/>
                </a:lnTo>
                <a:lnTo>
                  <a:pt x="7" y="280"/>
                </a:lnTo>
                <a:lnTo>
                  <a:pt x="14" y="217"/>
                </a:lnTo>
                <a:lnTo>
                  <a:pt x="14" y="210"/>
                </a:lnTo>
                <a:lnTo>
                  <a:pt x="14" y="168"/>
                </a:lnTo>
                <a:lnTo>
                  <a:pt x="14" y="161"/>
                </a:lnTo>
                <a:lnTo>
                  <a:pt x="21" y="119"/>
                </a:lnTo>
                <a:lnTo>
                  <a:pt x="21" y="105"/>
                </a:lnTo>
                <a:lnTo>
                  <a:pt x="21" y="56"/>
                </a:lnTo>
                <a:lnTo>
                  <a:pt x="21" y="56"/>
                </a:lnTo>
                <a:lnTo>
                  <a:pt x="28" y="0"/>
                </a:lnTo>
                <a:lnTo>
                  <a:pt x="84" y="7"/>
                </a:lnTo>
                <a:lnTo>
                  <a:pt x="91" y="7"/>
                </a:lnTo>
                <a:lnTo>
                  <a:pt x="147" y="7"/>
                </a:lnTo>
                <a:lnTo>
                  <a:pt x="147" y="7"/>
                </a:lnTo>
                <a:lnTo>
                  <a:pt x="196" y="14"/>
                </a:lnTo>
                <a:lnTo>
                  <a:pt x="196" y="14"/>
                </a:lnTo>
                <a:lnTo>
                  <a:pt x="245" y="14"/>
                </a:lnTo>
                <a:lnTo>
                  <a:pt x="286" y="14"/>
                </a:lnTo>
                <a:lnTo>
                  <a:pt x="300" y="14"/>
                </a:lnTo>
                <a:lnTo>
                  <a:pt x="328" y="14"/>
                </a:lnTo>
                <a:lnTo>
                  <a:pt x="349" y="14"/>
                </a:lnTo>
                <a:lnTo>
                  <a:pt x="370" y="14"/>
                </a:lnTo>
                <a:lnTo>
                  <a:pt x="405" y="21"/>
                </a:lnTo>
                <a:lnTo>
                  <a:pt x="412" y="21"/>
                </a:lnTo>
                <a:lnTo>
                  <a:pt x="454" y="21"/>
                </a:lnTo>
                <a:lnTo>
                  <a:pt x="496" y="21"/>
                </a:lnTo>
                <a:lnTo>
                  <a:pt x="503" y="21"/>
                </a:lnTo>
                <a:lnTo>
                  <a:pt x="538" y="21"/>
                </a:lnTo>
                <a:lnTo>
                  <a:pt x="559" y="21"/>
                </a:lnTo>
                <a:lnTo>
                  <a:pt x="580" y="21"/>
                </a:lnTo>
                <a:lnTo>
                  <a:pt x="601" y="21"/>
                </a:lnTo>
                <a:lnTo>
                  <a:pt x="643" y="21"/>
                </a:lnTo>
                <a:lnTo>
                  <a:pt x="643" y="21"/>
                </a:lnTo>
                <a:lnTo>
                  <a:pt x="664" y="35"/>
                </a:lnTo>
                <a:lnTo>
                  <a:pt x="671" y="28"/>
                </a:lnTo>
                <a:lnTo>
                  <a:pt x="678" y="42"/>
                </a:lnTo>
                <a:lnTo>
                  <a:pt x="678" y="49"/>
                </a:lnTo>
                <a:lnTo>
                  <a:pt x="685" y="49"/>
                </a:lnTo>
                <a:lnTo>
                  <a:pt x="671" y="49"/>
                </a:lnTo>
                <a:lnTo>
                  <a:pt x="664" y="63"/>
                </a:lnTo>
                <a:lnTo>
                  <a:pt x="664" y="77"/>
                </a:lnTo>
                <a:lnTo>
                  <a:pt x="678" y="91"/>
                </a:lnTo>
                <a:lnTo>
                  <a:pt x="678" y="91"/>
                </a:lnTo>
                <a:lnTo>
                  <a:pt x="678" y="98"/>
                </a:lnTo>
                <a:lnTo>
                  <a:pt x="692" y="119"/>
                </a:lnTo>
                <a:lnTo>
                  <a:pt x="706" y="119"/>
                </a:lnTo>
                <a:lnTo>
                  <a:pt x="706" y="126"/>
                </a:lnTo>
                <a:lnTo>
                  <a:pt x="706" y="133"/>
                </a:lnTo>
                <a:lnTo>
                  <a:pt x="706" y="161"/>
                </a:lnTo>
                <a:lnTo>
                  <a:pt x="706" y="175"/>
                </a:lnTo>
                <a:lnTo>
                  <a:pt x="706" y="203"/>
                </a:lnTo>
                <a:lnTo>
                  <a:pt x="706" y="217"/>
                </a:lnTo>
                <a:lnTo>
                  <a:pt x="706" y="252"/>
                </a:lnTo>
                <a:lnTo>
                  <a:pt x="706" y="259"/>
                </a:lnTo>
                <a:lnTo>
                  <a:pt x="713" y="301"/>
                </a:lnTo>
                <a:lnTo>
                  <a:pt x="713" y="301"/>
                </a:lnTo>
                <a:lnTo>
                  <a:pt x="713" y="336"/>
                </a:lnTo>
                <a:lnTo>
                  <a:pt x="713" y="343"/>
                </a:lnTo>
                <a:lnTo>
                  <a:pt x="713" y="378"/>
                </a:lnTo>
                <a:lnTo>
                  <a:pt x="713" y="385"/>
                </a:lnTo>
                <a:lnTo>
                  <a:pt x="671" y="385"/>
                </a:lnTo>
                <a:lnTo>
                  <a:pt x="671" y="385"/>
                </a:lnTo>
                <a:lnTo>
                  <a:pt x="636" y="385"/>
                </a:lnTo>
                <a:lnTo>
                  <a:pt x="622" y="385"/>
                </a:lnTo>
                <a:lnTo>
                  <a:pt x="601" y="385"/>
                </a:lnTo>
                <a:lnTo>
                  <a:pt x="580" y="385"/>
                </a:lnTo>
                <a:lnTo>
                  <a:pt x="580" y="385"/>
                </a:lnTo>
                <a:lnTo>
                  <a:pt x="531" y="385"/>
                </a:lnTo>
                <a:lnTo>
                  <a:pt x="510" y="385"/>
                </a:lnTo>
                <a:lnTo>
                  <a:pt x="468" y="385"/>
                </a:lnTo>
                <a:lnTo>
                  <a:pt x="440" y="385"/>
                </a:lnTo>
                <a:lnTo>
                  <a:pt x="405" y="385"/>
                </a:lnTo>
                <a:lnTo>
                  <a:pt x="377" y="385"/>
                </a:lnTo>
                <a:lnTo>
                  <a:pt x="356" y="378"/>
                </a:lnTo>
                <a:lnTo>
                  <a:pt x="335" y="378"/>
                </a:lnTo>
                <a:lnTo>
                  <a:pt x="293" y="378"/>
                </a:lnTo>
                <a:lnTo>
                  <a:pt x="252" y="378"/>
                </a:lnTo>
                <a:lnTo>
                  <a:pt x="238" y="378"/>
                </a:lnTo>
                <a:lnTo>
                  <a:pt x="196" y="378"/>
                </a:lnTo>
                <a:lnTo>
                  <a:pt x="189" y="378"/>
                </a:lnTo>
                <a:lnTo>
                  <a:pt x="140" y="371"/>
                </a:lnTo>
                <a:lnTo>
                  <a:pt x="105" y="371"/>
                </a:lnTo>
                <a:lnTo>
                  <a:pt x="98" y="371"/>
                </a:lnTo>
                <a:lnTo>
                  <a:pt x="49" y="371"/>
                </a:lnTo>
                <a:lnTo>
                  <a:pt x="7" y="364"/>
                </a:lnTo>
                <a:lnTo>
                  <a:pt x="0" y="364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1" name="Freeform 21"/>
          <p:cNvSpPr>
            <a:spLocks noEditPoints="1"/>
          </p:cNvSpPr>
          <p:nvPr userDrawn="1"/>
        </p:nvSpPr>
        <p:spPr bwMode="auto">
          <a:xfrm>
            <a:off x="5759450" y="3290888"/>
            <a:ext cx="963613" cy="493712"/>
          </a:xfrm>
          <a:custGeom>
            <a:avLst/>
            <a:gdLst/>
            <a:ahLst/>
            <a:cxnLst>
              <a:cxn ang="0">
                <a:pos x="454" y="308"/>
              </a:cxn>
              <a:cxn ang="0">
                <a:pos x="405" y="308"/>
              </a:cxn>
              <a:cxn ang="0">
                <a:pos x="343" y="315"/>
              </a:cxn>
              <a:cxn ang="0">
                <a:pos x="294" y="315"/>
              </a:cxn>
              <a:cxn ang="0">
                <a:pos x="238" y="322"/>
              </a:cxn>
              <a:cxn ang="0">
                <a:pos x="182" y="329"/>
              </a:cxn>
              <a:cxn ang="0">
                <a:pos x="105" y="350"/>
              </a:cxn>
              <a:cxn ang="0">
                <a:pos x="70" y="357"/>
              </a:cxn>
              <a:cxn ang="0">
                <a:pos x="14" y="357"/>
              </a:cxn>
              <a:cxn ang="0">
                <a:pos x="35" y="350"/>
              </a:cxn>
              <a:cxn ang="0">
                <a:pos x="42" y="322"/>
              </a:cxn>
              <a:cxn ang="0">
                <a:pos x="42" y="301"/>
              </a:cxn>
              <a:cxn ang="0">
                <a:pos x="35" y="287"/>
              </a:cxn>
              <a:cxn ang="0">
                <a:pos x="91" y="287"/>
              </a:cxn>
              <a:cxn ang="0">
                <a:pos x="98" y="259"/>
              </a:cxn>
              <a:cxn ang="0">
                <a:pos x="105" y="245"/>
              </a:cxn>
              <a:cxn ang="0">
                <a:pos x="133" y="224"/>
              </a:cxn>
              <a:cxn ang="0">
                <a:pos x="133" y="189"/>
              </a:cxn>
              <a:cxn ang="0">
                <a:pos x="140" y="182"/>
              </a:cxn>
              <a:cxn ang="0">
                <a:pos x="168" y="175"/>
              </a:cxn>
              <a:cxn ang="0">
                <a:pos x="168" y="189"/>
              </a:cxn>
              <a:cxn ang="0">
                <a:pos x="175" y="168"/>
              </a:cxn>
              <a:cxn ang="0">
                <a:pos x="203" y="175"/>
              </a:cxn>
              <a:cxn ang="0">
                <a:pos x="231" y="168"/>
              </a:cxn>
              <a:cxn ang="0">
                <a:pos x="252" y="168"/>
              </a:cxn>
              <a:cxn ang="0">
                <a:pos x="266" y="175"/>
              </a:cxn>
              <a:cxn ang="0">
                <a:pos x="273" y="147"/>
              </a:cxn>
              <a:cxn ang="0">
                <a:pos x="287" y="140"/>
              </a:cxn>
              <a:cxn ang="0">
                <a:pos x="287" y="133"/>
              </a:cxn>
              <a:cxn ang="0">
                <a:pos x="301" y="147"/>
              </a:cxn>
              <a:cxn ang="0">
                <a:pos x="322" y="147"/>
              </a:cxn>
              <a:cxn ang="0">
                <a:pos x="329" y="126"/>
              </a:cxn>
              <a:cxn ang="0">
                <a:pos x="350" y="112"/>
              </a:cxn>
              <a:cxn ang="0">
                <a:pos x="364" y="91"/>
              </a:cxn>
              <a:cxn ang="0">
                <a:pos x="364" y="56"/>
              </a:cxn>
              <a:cxn ang="0">
                <a:pos x="391" y="56"/>
              </a:cxn>
              <a:cxn ang="0">
                <a:pos x="419" y="35"/>
              </a:cxn>
              <a:cxn ang="0">
                <a:pos x="412" y="28"/>
              </a:cxn>
              <a:cxn ang="0">
                <a:pos x="412" y="7"/>
              </a:cxn>
              <a:cxn ang="0">
                <a:pos x="433" y="7"/>
              </a:cxn>
              <a:cxn ang="0">
                <a:pos x="454" y="7"/>
              </a:cxn>
              <a:cxn ang="0">
                <a:pos x="475" y="35"/>
              </a:cxn>
              <a:cxn ang="0">
                <a:pos x="524" y="49"/>
              </a:cxn>
              <a:cxn ang="0">
                <a:pos x="545" y="42"/>
              </a:cxn>
              <a:cxn ang="0">
                <a:pos x="566" y="49"/>
              </a:cxn>
              <a:cxn ang="0">
                <a:pos x="601" y="28"/>
              </a:cxn>
              <a:cxn ang="0">
                <a:pos x="629" y="49"/>
              </a:cxn>
              <a:cxn ang="0">
                <a:pos x="636" y="84"/>
              </a:cxn>
              <a:cxn ang="0">
                <a:pos x="636" y="91"/>
              </a:cxn>
              <a:cxn ang="0">
                <a:pos x="657" y="126"/>
              </a:cxn>
              <a:cxn ang="0">
                <a:pos x="671" y="140"/>
              </a:cxn>
              <a:cxn ang="0">
                <a:pos x="685" y="147"/>
              </a:cxn>
              <a:cxn ang="0">
                <a:pos x="706" y="161"/>
              </a:cxn>
              <a:cxn ang="0">
                <a:pos x="657" y="210"/>
              </a:cxn>
              <a:cxn ang="0">
                <a:pos x="636" y="238"/>
              </a:cxn>
              <a:cxn ang="0">
                <a:pos x="608" y="266"/>
              </a:cxn>
              <a:cxn ang="0">
                <a:pos x="538" y="294"/>
              </a:cxn>
              <a:cxn ang="0">
                <a:pos x="510" y="301"/>
              </a:cxn>
              <a:cxn ang="0">
                <a:pos x="7" y="364"/>
              </a:cxn>
              <a:cxn ang="0">
                <a:pos x="7" y="357"/>
              </a:cxn>
            </a:cxnLst>
            <a:rect l="0" t="0" r="r" b="b"/>
            <a:pathLst>
              <a:path w="706" h="364">
                <a:moveTo>
                  <a:pt x="510" y="301"/>
                </a:moveTo>
                <a:lnTo>
                  <a:pt x="454" y="308"/>
                </a:lnTo>
                <a:lnTo>
                  <a:pt x="454" y="308"/>
                </a:lnTo>
                <a:lnTo>
                  <a:pt x="433" y="308"/>
                </a:lnTo>
                <a:lnTo>
                  <a:pt x="412" y="308"/>
                </a:lnTo>
                <a:lnTo>
                  <a:pt x="405" y="308"/>
                </a:lnTo>
                <a:lnTo>
                  <a:pt x="391" y="308"/>
                </a:lnTo>
                <a:lnTo>
                  <a:pt x="364" y="315"/>
                </a:lnTo>
                <a:lnTo>
                  <a:pt x="343" y="315"/>
                </a:lnTo>
                <a:lnTo>
                  <a:pt x="322" y="315"/>
                </a:lnTo>
                <a:lnTo>
                  <a:pt x="301" y="315"/>
                </a:lnTo>
                <a:lnTo>
                  <a:pt x="294" y="315"/>
                </a:lnTo>
                <a:lnTo>
                  <a:pt x="266" y="322"/>
                </a:lnTo>
                <a:lnTo>
                  <a:pt x="238" y="322"/>
                </a:lnTo>
                <a:lnTo>
                  <a:pt x="238" y="322"/>
                </a:lnTo>
                <a:lnTo>
                  <a:pt x="210" y="329"/>
                </a:lnTo>
                <a:lnTo>
                  <a:pt x="182" y="329"/>
                </a:lnTo>
                <a:lnTo>
                  <a:pt x="182" y="329"/>
                </a:lnTo>
                <a:lnTo>
                  <a:pt x="140" y="329"/>
                </a:lnTo>
                <a:lnTo>
                  <a:pt x="147" y="350"/>
                </a:lnTo>
                <a:lnTo>
                  <a:pt x="105" y="350"/>
                </a:lnTo>
                <a:lnTo>
                  <a:pt x="105" y="350"/>
                </a:lnTo>
                <a:lnTo>
                  <a:pt x="77" y="357"/>
                </a:lnTo>
                <a:lnTo>
                  <a:pt x="70" y="357"/>
                </a:lnTo>
                <a:lnTo>
                  <a:pt x="70" y="357"/>
                </a:lnTo>
                <a:lnTo>
                  <a:pt x="21" y="357"/>
                </a:lnTo>
                <a:lnTo>
                  <a:pt x="14" y="357"/>
                </a:lnTo>
                <a:lnTo>
                  <a:pt x="21" y="343"/>
                </a:lnTo>
                <a:lnTo>
                  <a:pt x="21" y="343"/>
                </a:lnTo>
                <a:lnTo>
                  <a:pt x="35" y="350"/>
                </a:lnTo>
                <a:lnTo>
                  <a:pt x="35" y="343"/>
                </a:lnTo>
                <a:lnTo>
                  <a:pt x="35" y="329"/>
                </a:lnTo>
                <a:lnTo>
                  <a:pt x="42" y="322"/>
                </a:lnTo>
                <a:lnTo>
                  <a:pt x="35" y="315"/>
                </a:lnTo>
                <a:lnTo>
                  <a:pt x="42" y="315"/>
                </a:lnTo>
                <a:lnTo>
                  <a:pt x="42" y="301"/>
                </a:lnTo>
                <a:lnTo>
                  <a:pt x="42" y="301"/>
                </a:lnTo>
                <a:lnTo>
                  <a:pt x="35" y="294"/>
                </a:lnTo>
                <a:lnTo>
                  <a:pt x="35" y="287"/>
                </a:lnTo>
                <a:lnTo>
                  <a:pt x="42" y="273"/>
                </a:lnTo>
                <a:lnTo>
                  <a:pt x="56" y="266"/>
                </a:lnTo>
                <a:lnTo>
                  <a:pt x="91" y="287"/>
                </a:lnTo>
                <a:lnTo>
                  <a:pt x="98" y="287"/>
                </a:lnTo>
                <a:lnTo>
                  <a:pt x="105" y="273"/>
                </a:lnTo>
                <a:lnTo>
                  <a:pt x="98" y="259"/>
                </a:lnTo>
                <a:lnTo>
                  <a:pt x="98" y="245"/>
                </a:lnTo>
                <a:lnTo>
                  <a:pt x="105" y="238"/>
                </a:lnTo>
                <a:lnTo>
                  <a:pt x="105" y="245"/>
                </a:lnTo>
                <a:lnTo>
                  <a:pt x="112" y="238"/>
                </a:lnTo>
                <a:lnTo>
                  <a:pt x="133" y="231"/>
                </a:lnTo>
                <a:lnTo>
                  <a:pt x="133" y="224"/>
                </a:lnTo>
                <a:lnTo>
                  <a:pt x="126" y="217"/>
                </a:lnTo>
                <a:lnTo>
                  <a:pt x="126" y="210"/>
                </a:lnTo>
                <a:lnTo>
                  <a:pt x="133" y="189"/>
                </a:lnTo>
                <a:lnTo>
                  <a:pt x="140" y="196"/>
                </a:lnTo>
                <a:lnTo>
                  <a:pt x="147" y="189"/>
                </a:lnTo>
                <a:lnTo>
                  <a:pt x="140" y="182"/>
                </a:lnTo>
                <a:lnTo>
                  <a:pt x="147" y="175"/>
                </a:lnTo>
                <a:lnTo>
                  <a:pt x="154" y="182"/>
                </a:lnTo>
                <a:lnTo>
                  <a:pt x="168" y="175"/>
                </a:lnTo>
                <a:lnTo>
                  <a:pt x="168" y="175"/>
                </a:lnTo>
                <a:lnTo>
                  <a:pt x="168" y="182"/>
                </a:lnTo>
                <a:lnTo>
                  <a:pt x="168" y="189"/>
                </a:lnTo>
                <a:lnTo>
                  <a:pt x="175" y="182"/>
                </a:lnTo>
                <a:lnTo>
                  <a:pt x="175" y="175"/>
                </a:lnTo>
                <a:lnTo>
                  <a:pt x="175" y="168"/>
                </a:lnTo>
                <a:lnTo>
                  <a:pt x="182" y="175"/>
                </a:lnTo>
                <a:lnTo>
                  <a:pt x="189" y="168"/>
                </a:lnTo>
                <a:lnTo>
                  <a:pt x="203" y="175"/>
                </a:lnTo>
                <a:lnTo>
                  <a:pt x="203" y="175"/>
                </a:lnTo>
                <a:lnTo>
                  <a:pt x="224" y="189"/>
                </a:lnTo>
                <a:lnTo>
                  <a:pt x="231" y="168"/>
                </a:lnTo>
                <a:lnTo>
                  <a:pt x="231" y="168"/>
                </a:lnTo>
                <a:lnTo>
                  <a:pt x="245" y="161"/>
                </a:lnTo>
                <a:lnTo>
                  <a:pt x="252" y="168"/>
                </a:lnTo>
                <a:lnTo>
                  <a:pt x="259" y="168"/>
                </a:lnTo>
                <a:lnTo>
                  <a:pt x="266" y="175"/>
                </a:lnTo>
                <a:lnTo>
                  <a:pt x="266" y="175"/>
                </a:lnTo>
                <a:lnTo>
                  <a:pt x="266" y="168"/>
                </a:lnTo>
                <a:lnTo>
                  <a:pt x="273" y="161"/>
                </a:lnTo>
                <a:lnTo>
                  <a:pt x="273" y="147"/>
                </a:lnTo>
                <a:lnTo>
                  <a:pt x="280" y="147"/>
                </a:lnTo>
                <a:lnTo>
                  <a:pt x="280" y="140"/>
                </a:lnTo>
                <a:lnTo>
                  <a:pt x="287" y="140"/>
                </a:lnTo>
                <a:lnTo>
                  <a:pt x="294" y="133"/>
                </a:lnTo>
                <a:lnTo>
                  <a:pt x="287" y="133"/>
                </a:lnTo>
                <a:lnTo>
                  <a:pt x="287" y="133"/>
                </a:lnTo>
                <a:lnTo>
                  <a:pt x="294" y="133"/>
                </a:lnTo>
                <a:lnTo>
                  <a:pt x="294" y="140"/>
                </a:lnTo>
                <a:lnTo>
                  <a:pt x="301" y="147"/>
                </a:lnTo>
                <a:lnTo>
                  <a:pt x="315" y="147"/>
                </a:lnTo>
                <a:lnTo>
                  <a:pt x="322" y="154"/>
                </a:lnTo>
                <a:lnTo>
                  <a:pt x="322" y="147"/>
                </a:lnTo>
                <a:lnTo>
                  <a:pt x="329" y="147"/>
                </a:lnTo>
                <a:lnTo>
                  <a:pt x="329" y="140"/>
                </a:lnTo>
                <a:lnTo>
                  <a:pt x="329" y="126"/>
                </a:lnTo>
                <a:lnTo>
                  <a:pt x="336" y="112"/>
                </a:lnTo>
                <a:lnTo>
                  <a:pt x="343" y="112"/>
                </a:lnTo>
                <a:lnTo>
                  <a:pt x="350" y="112"/>
                </a:lnTo>
                <a:lnTo>
                  <a:pt x="350" y="98"/>
                </a:lnTo>
                <a:lnTo>
                  <a:pt x="357" y="91"/>
                </a:lnTo>
                <a:lnTo>
                  <a:pt x="364" y="91"/>
                </a:lnTo>
                <a:lnTo>
                  <a:pt x="371" y="77"/>
                </a:lnTo>
                <a:lnTo>
                  <a:pt x="371" y="70"/>
                </a:lnTo>
                <a:lnTo>
                  <a:pt x="364" y="56"/>
                </a:lnTo>
                <a:lnTo>
                  <a:pt x="378" y="56"/>
                </a:lnTo>
                <a:lnTo>
                  <a:pt x="385" y="56"/>
                </a:lnTo>
                <a:lnTo>
                  <a:pt x="391" y="56"/>
                </a:lnTo>
                <a:lnTo>
                  <a:pt x="405" y="49"/>
                </a:lnTo>
                <a:lnTo>
                  <a:pt x="419" y="42"/>
                </a:lnTo>
                <a:lnTo>
                  <a:pt x="419" y="35"/>
                </a:lnTo>
                <a:lnTo>
                  <a:pt x="426" y="35"/>
                </a:lnTo>
                <a:lnTo>
                  <a:pt x="419" y="28"/>
                </a:lnTo>
                <a:lnTo>
                  <a:pt x="412" y="28"/>
                </a:lnTo>
                <a:lnTo>
                  <a:pt x="419" y="21"/>
                </a:lnTo>
                <a:lnTo>
                  <a:pt x="412" y="14"/>
                </a:lnTo>
                <a:lnTo>
                  <a:pt x="412" y="7"/>
                </a:lnTo>
                <a:lnTo>
                  <a:pt x="419" y="7"/>
                </a:lnTo>
                <a:lnTo>
                  <a:pt x="426" y="0"/>
                </a:lnTo>
                <a:lnTo>
                  <a:pt x="433" y="7"/>
                </a:lnTo>
                <a:lnTo>
                  <a:pt x="447" y="0"/>
                </a:lnTo>
                <a:lnTo>
                  <a:pt x="454" y="0"/>
                </a:lnTo>
                <a:lnTo>
                  <a:pt x="454" y="7"/>
                </a:lnTo>
                <a:lnTo>
                  <a:pt x="468" y="7"/>
                </a:lnTo>
                <a:lnTo>
                  <a:pt x="475" y="28"/>
                </a:lnTo>
                <a:lnTo>
                  <a:pt x="475" y="35"/>
                </a:lnTo>
                <a:lnTo>
                  <a:pt x="496" y="35"/>
                </a:lnTo>
                <a:lnTo>
                  <a:pt x="510" y="35"/>
                </a:lnTo>
                <a:lnTo>
                  <a:pt x="524" y="49"/>
                </a:lnTo>
                <a:lnTo>
                  <a:pt x="531" y="49"/>
                </a:lnTo>
                <a:lnTo>
                  <a:pt x="538" y="42"/>
                </a:lnTo>
                <a:lnTo>
                  <a:pt x="545" y="42"/>
                </a:lnTo>
                <a:lnTo>
                  <a:pt x="559" y="42"/>
                </a:lnTo>
                <a:lnTo>
                  <a:pt x="566" y="49"/>
                </a:lnTo>
                <a:lnTo>
                  <a:pt x="566" y="49"/>
                </a:lnTo>
                <a:lnTo>
                  <a:pt x="580" y="42"/>
                </a:lnTo>
                <a:lnTo>
                  <a:pt x="587" y="28"/>
                </a:lnTo>
                <a:lnTo>
                  <a:pt x="601" y="28"/>
                </a:lnTo>
                <a:lnTo>
                  <a:pt x="608" y="42"/>
                </a:lnTo>
                <a:lnTo>
                  <a:pt x="622" y="49"/>
                </a:lnTo>
                <a:lnTo>
                  <a:pt x="629" y="49"/>
                </a:lnTo>
                <a:lnTo>
                  <a:pt x="629" y="56"/>
                </a:lnTo>
                <a:lnTo>
                  <a:pt x="636" y="63"/>
                </a:lnTo>
                <a:lnTo>
                  <a:pt x="636" y="84"/>
                </a:lnTo>
                <a:lnTo>
                  <a:pt x="636" y="84"/>
                </a:lnTo>
                <a:lnTo>
                  <a:pt x="636" y="84"/>
                </a:lnTo>
                <a:lnTo>
                  <a:pt x="636" y="91"/>
                </a:lnTo>
                <a:lnTo>
                  <a:pt x="650" y="112"/>
                </a:lnTo>
                <a:lnTo>
                  <a:pt x="650" y="119"/>
                </a:lnTo>
                <a:lnTo>
                  <a:pt x="657" y="126"/>
                </a:lnTo>
                <a:lnTo>
                  <a:pt x="664" y="133"/>
                </a:lnTo>
                <a:lnTo>
                  <a:pt x="671" y="133"/>
                </a:lnTo>
                <a:lnTo>
                  <a:pt x="671" y="140"/>
                </a:lnTo>
                <a:lnTo>
                  <a:pt x="678" y="147"/>
                </a:lnTo>
                <a:lnTo>
                  <a:pt x="685" y="147"/>
                </a:lnTo>
                <a:lnTo>
                  <a:pt x="685" y="147"/>
                </a:lnTo>
                <a:lnTo>
                  <a:pt x="692" y="154"/>
                </a:lnTo>
                <a:lnTo>
                  <a:pt x="692" y="161"/>
                </a:lnTo>
                <a:lnTo>
                  <a:pt x="706" y="161"/>
                </a:lnTo>
                <a:lnTo>
                  <a:pt x="685" y="189"/>
                </a:lnTo>
                <a:lnTo>
                  <a:pt x="657" y="203"/>
                </a:lnTo>
                <a:lnTo>
                  <a:pt x="657" y="210"/>
                </a:lnTo>
                <a:lnTo>
                  <a:pt x="643" y="217"/>
                </a:lnTo>
                <a:lnTo>
                  <a:pt x="643" y="231"/>
                </a:lnTo>
                <a:lnTo>
                  <a:pt x="636" y="238"/>
                </a:lnTo>
                <a:lnTo>
                  <a:pt x="636" y="245"/>
                </a:lnTo>
                <a:lnTo>
                  <a:pt x="615" y="252"/>
                </a:lnTo>
                <a:lnTo>
                  <a:pt x="608" y="266"/>
                </a:lnTo>
                <a:lnTo>
                  <a:pt x="580" y="280"/>
                </a:lnTo>
                <a:lnTo>
                  <a:pt x="566" y="294"/>
                </a:lnTo>
                <a:lnTo>
                  <a:pt x="538" y="294"/>
                </a:lnTo>
                <a:lnTo>
                  <a:pt x="531" y="301"/>
                </a:lnTo>
                <a:lnTo>
                  <a:pt x="510" y="301"/>
                </a:lnTo>
                <a:lnTo>
                  <a:pt x="510" y="301"/>
                </a:lnTo>
                <a:lnTo>
                  <a:pt x="510" y="301"/>
                </a:lnTo>
                <a:close/>
                <a:moveTo>
                  <a:pt x="7" y="357"/>
                </a:moveTo>
                <a:lnTo>
                  <a:pt x="7" y="364"/>
                </a:lnTo>
                <a:lnTo>
                  <a:pt x="0" y="357"/>
                </a:lnTo>
                <a:lnTo>
                  <a:pt x="7" y="350"/>
                </a:lnTo>
                <a:lnTo>
                  <a:pt x="7" y="357"/>
                </a:lnTo>
                <a:lnTo>
                  <a:pt x="7" y="357"/>
                </a:lnTo>
                <a:lnTo>
                  <a:pt x="7" y="357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2" name="Freeform 22"/>
          <p:cNvSpPr>
            <a:spLocks noEditPoints="1"/>
          </p:cNvSpPr>
          <p:nvPr userDrawn="1"/>
        </p:nvSpPr>
        <p:spPr bwMode="auto">
          <a:xfrm>
            <a:off x="5187950" y="4364038"/>
            <a:ext cx="733425" cy="654050"/>
          </a:xfrm>
          <a:custGeom>
            <a:avLst/>
            <a:gdLst/>
            <a:ahLst/>
            <a:cxnLst>
              <a:cxn ang="0">
                <a:pos x="398" y="314"/>
              </a:cxn>
              <a:cxn ang="0">
                <a:pos x="426" y="349"/>
              </a:cxn>
              <a:cxn ang="0">
                <a:pos x="461" y="342"/>
              </a:cxn>
              <a:cxn ang="0">
                <a:pos x="468" y="370"/>
              </a:cxn>
              <a:cxn ang="0">
                <a:pos x="489" y="356"/>
              </a:cxn>
              <a:cxn ang="0">
                <a:pos x="475" y="384"/>
              </a:cxn>
              <a:cxn ang="0">
                <a:pos x="461" y="391"/>
              </a:cxn>
              <a:cxn ang="0">
                <a:pos x="482" y="419"/>
              </a:cxn>
              <a:cxn ang="0">
                <a:pos x="517" y="426"/>
              </a:cxn>
              <a:cxn ang="0">
                <a:pos x="531" y="461"/>
              </a:cxn>
              <a:cxn ang="0">
                <a:pos x="517" y="461"/>
              </a:cxn>
              <a:cxn ang="0">
                <a:pos x="496" y="454"/>
              </a:cxn>
              <a:cxn ang="0">
                <a:pos x="454" y="433"/>
              </a:cxn>
              <a:cxn ang="0">
                <a:pos x="433" y="419"/>
              </a:cxn>
              <a:cxn ang="0">
                <a:pos x="426" y="426"/>
              </a:cxn>
              <a:cxn ang="0">
                <a:pos x="426" y="454"/>
              </a:cxn>
              <a:cxn ang="0">
                <a:pos x="405" y="447"/>
              </a:cxn>
              <a:cxn ang="0">
                <a:pos x="384" y="440"/>
              </a:cxn>
              <a:cxn ang="0">
                <a:pos x="363" y="461"/>
              </a:cxn>
              <a:cxn ang="0">
                <a:pos x="335" y="461"/>
              </a:cxn>
              <a:cxn ang="0">
                <a:pos x="321" y="447"/>
              </a:cxn>
              <a:cxn ang="0">
                <a:pos x="258" y="405"/>
              </a:cxn>
              <a:cxn ang="0">
                <a:pos x="237" y="384"/>
              </a:cxn>
              <a:cxn ang="0">
                <a:pos x="216" y="412"/>
              </a:cxn>
              <a:cxn ang="0">
                <a:pos x="21" y="398"/>
              </a:cxn>
              <a:cxn ang="0">
                <a:pos x="42" y="335"/>
              </a:cxn>
              <a:cxn ang="0">
                <a:pos x="42" y="300"/>
              </a:cxn>
              <a:cxn ang="0">
                <a:pos x="56" y="259"/>
              </a:cxn>
              <a:cxn ang="0">
                <a:pos x="56" y="231"/>
              </a:cxn>
              <a:cxn ang="0">
                <a:pos x="35" y="189"/>
              </a:cxn>
              <a:cxn ang="0">
                <a:pos x="0" y="133"/>
              </a:cxn>
              <a:cxn ang="0">
                <a:pos x="21" y="7"/>
              </a:cxn>
              <a:cxn ang="0">
                <a:pos x="195" y="7"/>
              </a:cxn>
              <a:cxn ang="0">
                <a:pos x="293" y="14"/>
              </a:cxn>
              <a:cxn ang="0">
                <a:pos x="300" y="35"/>
              </a:cxn>
              <a:cxn ang="0">
                <a:pos x="307" y="63"/>
              </a:cxn>
              <a:cxn ang="0">
                <a:pos x="307" y="77"/>
              </a:cxn>
              <a:cxn ang="0">
                <a:pos x="314" y="98"/>
              </a:cxn>
              <a:cxn ang="0">
                <a:pos x="307" y="98"/>
              </a:cxn>
              <a:cxn ang="0">
                <a:pos x="293" y="126"/>
              </a:cxn>
              <a:cxn ang="0">
                <a:pos x="279" y="154"/>
              </a:cxn>
              <a:cxn ang="0">
                <a:pos x="265" y="182"/>
              </a:cxn>
              <a:cxn ang="0">
                <a:pos x="251" y="210"/>
              </a:cxn>
              <a:cxn ang="0">
                <a:pos x="314" y="245"/>
              </a:cxn>
              <a:cxn ang="0">
                <a:pos x="440" y="238"/>
              </a:cxn>
              <a:cxn ang="0">
                <a:pos x="440" y="273"/>
              </a:cxn>
              <a:cxn ang="0">
                <a:pos x="461" y="321"/>
              </a:cxn>
              <a:cxn ang="0">
                <a:pos x="251" y="419"/>
              </a:cxn>
              <a:cxn ang="0">
                <a:pos x="293" y="440"/>
              </a:cxn>
              <a:cxn ang="0">
                <a:pos x="307" y="447"/>
              </a:cxn>
              <a:cxn ang="0">
                <a:pos x="300" y="454"/>
              </a:cxn>
              <a:cxn ang="0">
                <a:pos x="328" y="447"/>
              </a:cxn>
              <a:cxn ang="0">
                <a:pos x="321" y="454"/>
              </a:cxn>
              <a:cxn ang="0">
                <a:pos x="328" y="447"/>
              </a:cxn>
            </a:cxnLst>
            <a:rect l="0" t="0" r="r" b="b"/>
            <a:pathLst>
              <a:path w="538" h="482">
                <a:moveTo>
                  <a:pt x="468" y="328"/>
                </a:moveTo>
                <a:lnTo>
                  <a:pt x="454" y="335"/>
                </a:lnTo>
                <a:lnTo>
                  <a:pt x="454" y="328"/>
                </a:lnTo>
                <a:lnTo>
                  <a:pt x="433" y="321"/>
                </a:lnTo>
                <a:lnTo>
                  <a:pt x="419" y="314"/>
                </a:lnTo>
                <a:lnTo>
                  <a:pt x="398" y="314"/>
                </a:lnTo>
                <a:lnTo>
                  <a:pt x="391" y="321"/>
                </a:lnTo>
                <a:lnTo>
                  <a:pt x="384" y="335"/>
                </a:lnTo>
                <a:lnTo>
                  <a:pt x="384" y="349"/>
                </a:lnTo>
                <a:lnTo>
                  <a:pt x="398" y="349"/>
                </a:lnTo>
                <a:lnTo>
                  <a:pt x="419" y="349"/>
                </a:lnTo>
                <a:lnTo>
                  <a:pt x="426" y="349"/>
                </a:lnTo>
                <a:lnTo>
                  <a:pt x="440" y="335"/>
                </a:lnTo>
                <a:lnTo>
                  <a:pt x="447" y="342"/>
                </a:lnTo>
                <a:lnTo>
                  <a:pt x="454" y="335"/>
                </a:lnTo>
                <a:lnTo>
                  <a:pt x="454" y="342"/>
                </a:lnTo>
                <a:lnTo>
                  <a:pt x="461" y="335"/>
                </a:lnTo>
                <a:lnTo>
                  <a:pt x="461" y="342"/>
                </a:lnTo>
                <a:lnTo>
                  <a:pt x="454" y="349"/>
                </a:lnTo>
                <a:lnTo>
                  <a:pt x="447" y="356"/>
                </a:lnTo>
                <a:lnTo>
                  <a:pt x="447" y="363"/>
                </a:lnTo>
                <a:lnTo>
                  <a:pt x="461" y="356"/>
                </a:lnTo>
                <a:lnTo>
                  <a:pt x="461" y="363"/>
                </a:lnTo>
                <a:lnTo>
                  <a:pt x="468" y="370"/>
                </a:lnTo>
                <a:lnTo>
                  <a:pt x="475" y="363"/>
                </a:lnTo>
                <a:lnTo>
                  <a:pt x="475" y="349"/>
                </a:lnTo>
                <a:lnTo>
                  <a:pt x="489" y="349"/>
                </a:lnTo>
                <a:lnTo>
                  <a:pt x="482" y="356"/>
                </a:lnTo>
                <a:lnTo>
                  <a:pt x="496" y="356"/>
                </a:lnTo>
                <a:lnTo>
                  <a:pt x="489" y="356"/>
                </a:lnTo>
                <a:lnTo>
                  <a:pt x="489" y="370"/>
                </a:lnTo>
                <a:lnTo>
                  <a:pt x="489" y="370"/>
                </a:lnTo>
                <a:lnTo>
                  <a:pt x="496" y="377"/>
                </a:lnTo>
                <a:lnTo>
                  <a:pt x="489" y="377"/>
                </a:lnTo>
                <a:lnTo>
                  <a:pt x="482" y="370"/>
                </a:lnTo>
                <a:lnTo>
                  <a:pt x="475" y="384"/>
                </a:lnTo>
                <a:lnTo>
                  <a:pt x="468" y="384"/>
                </a:lnTo>
                <a:lnTo>
                  <a:pt x="475" y="391"/>
                </a:lnTo>
                <a:lnTo>
                  <a:pt x="468" y="391"/>
                </a:lnTo>
                <a:lnTo>
                  <a:pt x="489" y="398"/>
                </a:lnTo>
                <a:lnTo>
                  <a:pt x="461" y="391"/>
                </a:lnTo>
                <a:lnTo>
                  <a:pt x="461" y="391"/>
                </a:lnTo>
                <a:lnTo>
                  <a:pt x="468" y="398"/>
                </a:lnTo>
                <a:lnTo>
                  <a:pt x="461" y="398"/>
                </a:lnTo>
                <a:lnTo>
                  <a:pt x="454" y="398"/>
                </a:lnTo>
                <a:lnTo>
                  <a:pt x="461" y="398"/>
                </a:lnTo>
                <a:lnTo>
                  <a:pt x="454" y="398"/>
                </a:lnTo>
                <a:lnTo>
                  <a:pt x="482" y="419"/>
                </a:lnTo>
                <a:lnTo>
                  <a:pt x="482" y="426"/>
                </a:lnTo>
                <a:lnTo>
                  <a:pt x="496" y="426"/>
                </a:lnTo>
                <a:lnTo>
                  <a:pt x="503" y="433"/>
                </a:lnTo>
                <a:lnTo>
                  <a:pt x="510" y="426"/>
                </a:lnTo>
                <a:lnTo>
                  <a:pt x="510" y="433"/>
                </a:lnTo>
                <a:lnTo>
                  <a:pt x="517" y="426"/>
                </a:lnTo>
                <a:lnTo>
                  <a:pt x="524" y="433"/>
                </a:lnTo>
                <a:lnTo>
                  <a:pt x="524" y="447"/>
                </a:lnTo>
                <a:lnTo>
                  <a:pt x="538" y="440"/>
                </a:lnTo>
                <a:lnTo>
                  <a:pt x="531" y="447"/>
                </a:lnTo>
                <a:lnTo>
                  <a:pt x="538" y="454"/>
                </a:lnTo>
                <a:lnTo>
                  <a:pt x="531" y="461"/>
                </a:lnTo>
                <a:lnTo>
                  <a:pt x="524" y="454"/>
                </a:lnTo>
                <a:lnTo>
                  <a:pt x="531" y="461"/>
                </a:lnTo>
                <a:lnTo>
                  <a:pt x="524" y="461"/>
                </a:lnTo>
                <a:lnTo>
                  <a:pt x="524" y="468"/>
                </a:lnTo>
                <a:lnTo>
                  <a:pt x="517" y="454"/>
                </a:lnTo>
                <a:lnTo>
                  <a:pt x="517" y="461"/>
                </a:lnTo>
                <a:lnTo>
                  <a:pt x="503" y="482"/>
                </a:lnTo>
                <a:lnTo>
                  <a:pt x="510" y="454"/>
                </a:lnTo>
                <a:lnTo>
                  <a:pt x="503" y="447"/>
                </a:lnTo>
                <a:lnTo>
                  <a:pt x="503" y="461"/>
                </a:lnTo>
                <a:lnTo>
                  <a:pt x="496" y="461"/>
                </a:lnTo>
                <a:lnTo>
                  <a:pt x="496" y="454"/>
                </a:lnTo>
                <a:lnTo>
                  <a:pt x="489" y="447"/>
                </a:lnTo>
                <a:lnTo>
                  <a:pt x="489" y="440"/>
                </a:lnTo>
                <a:lnTo>
                  <a:pt x="489" y="447"/>
                </a:lnTo>
                <a:lnTo>
                  <a:pt x="475" y="440"/>
                </a:lnTo>
                <a:lnTo>
                  <a:pt x="475" y="433"/>
                </a:lnTo>
                <a:lnTo>
                  <a:pt x="454" y="433"/>
                </a:lnTo>
                <a:lnTo>
                  <a:pt x="461" y="426"/>
                </a:lnTo>
                <a:lnTo>
                  <a:pt x="454" y="426"/>
                </a:lnTo>
                <a:lnTo>
                  <a:pt x="454" y="419"/>
                </a:lnTo>
                <a:lnTo>
                  <a:pt x="433" y="419"/>
                </a:lnTo>
                <a:lnTo>
                  <a:pt x="433" y="412"/>
                </a:lnTo>
                <a:lnTo>
                  <a:pt x="433" y="419"/>
                </a:lnTo>
                <a:lnTo>
                  <a:pt x="419" y="412"/>
                </a:lnTo>
                <a:lnTo>
                  <a:pt x="419" y="412"/>
                </a:lnTo>
                <a:lnTo>
                  <a:pt x="412" y="405"/>
                </a:lnTo>
                <a:lnTo>
                  <a:pt x="412" y="412"/>
                </a:lnTo>
                <a:lnTo>
                  <a:pt x="412" y="419"/>
                </a:lnTo>
                <a:lnTo>
                  <a:pt x="426" y="426"/>
                </a:lnTo>
                <a:lnTo>
                  <a:pt x="426" y="426"/>
                </a:lnTo>
                <a:lnTo>
                  <a:pt x="433" y="433"/>
                </a:lnTo>
                <a:lnTo>
                  <a:pt x="426" y="433"/>
                </a:lnTo>
                <a:lnTo>
                  <a:pt x="433" y="440"/>
                </a:lnTo>
                <a:lnTo>
                  <a:pt x="419" y="440"/>
                </a:lnTo>
                <a:lnTo>
                  <a:pt x="426" y="454"/>
                </a:lnTo>
                <a:lnTo>
                  <a:pt x="433" y="447"/>
                </a:lnTo>
                <a:lnTo>
                  <a:pt x="426" y="454"/>
                </a:lnTo>
                <a:lnTo>
                  <a:pt x="412" y="468"/>
                </a:lnTo>
                <a:lnTo>
                  <a:pt x="405" y="454"/>
                </a:lnTo>
                <a:lnTo>
                  <a:pt x="405" y="447"/>
                </a:lnTo>
                <a:lnTo>
                  <a:pt x="405" y="447"/>
                </a:lnTo>
                <a:lnTo>
                  <a:pt x="405" y="447"/>
                </a:lnTo>
                <a:lnTo>
                  <a:pt x="398" y="440"/>
                </a:lnTo>
                <a:lnTo>
                  <a:pt x="391" y="447"/>
                </a:lnTo>
                <a:lnTo>
                  <a:pt x="391" y="440"/>
                </a:lnTo>
                <a:lnTo>
                  <a:pt x="384" y="440"/>
                </a:lnTo>
                <a:lnTo>
                  <a:pt x="384" y="440"/>
                </a:lnTo>
                <a:lnTo>
                  <a:pt x="370" y="440"/>
                </a:lnTo>
                <a:lnTo>
                  <a:pt x="370" y="447"/>
                </a:lnTo>
                <a:lnTo>
                  <a:pt x="370" y="454"/>
                </a:lnTo>
                <a:lnTo>
                  <a:pt x="363" y="447"/>
                </a:lnTo>
                <a:lnTo>
                  <a:pt x="370" y="461"/>
                </a:lnTo>
                <a:lnTo>
                  <a:pt x="363" y="461"/>
                </a:lnTo>
                <a:lnTo>
                  <a:pt x="363" y="461"/>
                </a:lnTo>
                <a:lnTo>
                  <a:pt x="349" y="468"/>
                </a:lnTo>
                <a:lnTo>
                  <a:pt x="356" y="461"/>
                </a:lnTo>
                <a:lnTo>
                  <a:pt x="349" y="461"/>
                </a:lnTo>
                <a:lnTo>
                  <a:pt x="342" y="468"/>
                </a:lnTo>
                <a:lnTo>
                  <a:pt x="335" y="461"/>
                </a:lnTo>
                <a:lnTo>
                  <a:pt x="349" y="454"/>
                </a:lnTo>
                <a:lnTo>
                  <a:pt x="349" y="447"/>
                </a:lnTo>
                <a:lnTo>
                  <a:pt x="342" y="447"/>
                </a:lnTo>
                <a:lnTo>
                  <a:pt x="335" y="440"/>
                </a:lnTo>
                <a:lnTo>
                  <a:pt x="321" y="440"/>
                </a:lnTo>
                <a:lnTo>
                  <a:pt x="321" y="447"/>
                </a:lnTo>
                <a:lnTo>
                  <a:pt x="307" y="433"/>
                </a:lnTo>
                <a:lnTo>
                  <a:pt x="300" y="426"/>
                </a:lnTo>
                <a:lnTo>
                  <a:pt x="279" y="419"/>
                </a:lnTo>
                <a:lnTo>
                  <a:pt x="272" y="419"/>
                </a:lnTo>
                <a:lnTo>
                  <a:pt x="272" y="405"/>
                </a:lnTo>
                <a:lnTo>
                  <a:pt x="258" y="405"/>
                </a:lnTo>
                <a:lnTo>
                  <a:pt x="258" y="391"/>
                </a:lnTo>
                <a:lnTo>
                  <a:pt x="237" y="398"/>
                </a:lnTo>
                <a:lnTo>
                  <a:pt x="230" y="398"/>
                </a:lnTo>
                <a:lnTo>
                  <a:pt x="237" y="391"/>
                </a:lnTo>
                <a:lnTo>
                  <a:pt x="237" y="391"/>
                </a:lnTo>
                <a:lnTo>
                  <a:pt x="237" y="384"/>
                </a:lnTo>
                <a:lnTo>
                  <a:pt x="223" y="384"/>
                </a:lnTo>
                <a:lnTo>
                  <a:pt x="223" y="391"/>
                </a:lnTo>
                <a:lnTo>
                  <a:pt x="209" y="398"/>
                </a:lnTo>
                <a:lnTo>
                  <a:pt x="209" y="398"/>
                </a:lnTo>
                <a:lnTo>
                  <a:pt x="202" y="398"/>
                </a:lnTo>
                <a:lnTo>
                  <a:pt x="216" y="412"/>
                </a:lnTo>
                <a:lnTo>
                  <a:pt x="188" y="426"/>
                </a:lnTo>
                <a:lnTo>
                  <a:pt x="160" y="419"/>
                </a:lnTo>
                <a:lnTo>
                  <a:pt x="91" y="398"/>
                </a:lnTo>
                <a:lnTo>
                  <a:pt x="42" y="405"/>
                </a:lnTo>
                <a:lnTo>
                  <a:pt x="35" y="405"/>
                </a:lnTo>
                <a:lnTo>
                  <a:pt x="21" y="398"/>
                </a:lnTo>
                <a:lnTo>
                  <a:pt x="35" y="391"/>
                </a:lnTo>
                <a:lnTo>
                  <a:pt x="35" y="370"/>
                </a:lnTo>
                <a:lnTo>
                  <a:pt x="42" y="363"/>
                </a:lnTo>
                <a:lnTo>
                  <a:pt x="42" y="356"/>
                </a:lnTo>
                <a:lnTo>
                  <a:pt x="42" y="342"/>
                </a:lnTo>
                <a:lnTo>
                  <a:pt x="42" y="335"/>
                </a:lnTo>
                <a:lnTo>
                  <a:pt x="35" y="335"/>
                </a:lnTo>
                <a:lnTo>
                  <a:pt x="35" y="321"/>
                </a:lnTo>
                <a:lnTo>
                  <a:pt x="42" y="321"/>
                </a:lnTo>
                <a:lnTo>
                  <a:pt x="35" y="307"/>
                </a:lnTo>
                <a:lnTo>
                  <a:pt x="42" y="300"/>
                </a:lnTo>
                <a:lnTo>
                  <a:pt x="42" y="300"/>
                </a:lnTo>
                <a:lnTo>
                  <a:pt x="42" y="294"/>
                </a:lnTo>
                <a:lnTo>
                  <a:pt x="49" y="294"/>
                </a:lnTo>
                <a:lnTo>
                  <a:pt x="49" y="287"/>
                </a:lnTo>
                <a:lnTo>
                  <a:pt x="56" y="273"/>
                </a:lnTo>
                <a:lnTo>
                  <a:pt x="56" y="266"/>
                </a:lnTo>
                <a:lnTo>
                  <a:pt x="56" y="259"/>
                </a:lnTo>
                <a:lnTo>
                  <a:pt x="56" y="259"/>
                </a:lnTo>
                <a:lnTo>
                  <a:pt x="56" y="252"/>
                </a:lnTo>
                <a:lnTo>
                  <a:pt x="63" y="245"/>
                </a:lnTo>
                <a:lnTo>
                  <a:pt x="56" y="238"/>
                </a:lnTo>
                <a:lnTo>
                  <a:pt x="56" y="238"/>
                </a:lnTo>
                <a:lnTo>
                  <a:pt x="56" y="231"/>
                </a:lnTo>
                <a:lnTo>
                  <a:pt x="49" y="231"/>
                </a:lnTo>
                <a:lnTo>
                  <a:pt x="49" y="224"/>
                </a:lnTo>
                <a:lnTo>
                  <a:pt x="42" y="217"/>
                </a:lnTo>
                <a:lnTo>
                  <a:pt x="49" y="210"/>
                </a:lnTo>
                <a:lnTo>
                  <a:pt x="35" y="196"/>
                </a:lnTo>
                <a:lnTo>
                  <a:pt x="35" y="189"/>
                </a:lnTo>
                <a:lnTo>
                  <a:pt x="28" y="189"/>
                </a:lnTo>
                <a:lnTo>
                  <a:pt x="28" y="182"/>
                </a:lnTo>
                <a:lnTo>
                  <a:pt x="28" y="168"/>
                </a:lnTo>
                <a:lnTo>
                  <a:pt x="21" y="154"/>
                </a:lnTo>
                <a:lnTo>
                  <a:pt x="7" y="133"/>
                </a:lnTo>
                <a:lnTo>
                  <a:pt x="0" y="133"/>
                </a:lnTo>
                <a:lnTo>
                  <a:pt x="0" y="112"/>
                </a:lnTo>
                <a:lnTo>
                  <a:pt x="0" y="84"/>
                </a:lnTo>
                <a:lnTo>
                  <a:pt x="0" y="49"/>
                </a:lnTo>
                <a:lnTo>
                  <a:pt x="0" y="28"/>
                </a:lnTo>
                <a:lnTo>
                  <a:pt x="0" y="7"/>
                </a:lnTo>
                <a:lnTo>
                  <a:pt x="21" y="7"/>
                </a:lnTo>
                <a:lnTo>
                  <a:pt x="56" y="7"/>
                </a:lnTo>
                <a:lnTo>
                  <a:pt x="56" y="7"/>
                </a:lnTo>
                <a:lnTo>
                  <a:pt x="84" y="7"/>
                </a:lnTo>
                <a:lnTo>
                  <a:pt x="105" y="7"/>
                </a:lnTo>
                <a:lnTo>
                  <a:pt x="133" y="7"/>
                </a:lnTo>
                <a:lnTo>
                  <a:pt x="195" y="7"/>
                </a:lnTo>
                <a:lnTo>
                  <a:pt x="258" y="0"/>
                </a:lnTo>
                <a:lnTo>
                  <a:pt x="265" y="0"/>
                </a:lnTo>
                <a:lnTo>
                  <a:pt x="279" y="0"/>
                </a:lnTo>
                <a:lnTo>
                  <a:pt x="286" y="0"/>
                </a:lnTo>
                <a:lnTo>
                  <a:pt x="286" y="14"/>
                </a:lnTo>
                <a:lnTo>
                  <a:pt x="293" y="14"/>
                </a:lnTo>
                <a:lnTo>
                  <a:pt x="293" y="7"/>
                </a:lnTo>
                <a:lnTo>
                  <a:pt x="300" y="7"/>
                </a:lnTo>
                <a:lnTo>
                  <a:pt x="300" y="14"/>
                </a:lnTo>
                <a:lnTo>
                  <a:pt x="293" y="21"/>
                </a:lnTo>
                <a:lnTo>
                  <a:pt x="293" y="28"/>
                </a:lnTo>
                <a:lnTo>
                  <a:pt x="300" y="35"/>
                </a:lnTo>
                <a:lnTo>
                  <a:pt x="293" y="42"/>
                </a:lnTo>
                <a:lnTo>
                  <a:pt x="293" y="49"/>
                </a:lnTo>
                <a:lnTo>
                  <a:pt x="307" y="42"/>
                </a:lnTo>
                <a:lnTo>
                  <a:pt x="307" y="49"/>
                </a:lnTo>
                <a:lnTo>
                  <a:pt x="300" y="56"/>
                </a:lnTo>
                <a:lnTo>
                  <a:pt x="307" y="63"/>
                </a:lnTo>
                <a:lnTo>
                  <a:pt x="307" y="63"/>
                </a:lnTo>
                <a:lnTo>
                  <a:pt x="300" y="56"/>
                </a:lnTo>
                <a:lnTo>
                  <a:pt x="293" y="63"/>
                </a:lnTo>
                <a:lnTo>
                  <a:pt x="300" y="70"/>
                </a:lnTo>
                <a:lnTo>
                  <a:pt x="314" y="70"/>
                </a:lnTo>
                <a:lnTo>
                  <a:pt x="307" y="77"/>
                </a:lnTo>
                <a:lnTo>
                  <a:pt x="307" y="77"/>
                </a:lnTo>
                <a:lnTo>
                  <a:pt x="321" y="77"/>
                </a:lnTo>
                <a:lnTo>
                  <a:pt x="321" y="77"/>
                </a:lnTo>
                <a:lnTo>
                  <a:pt x="321" y="84"/>
                </a:lnTo>
                <a:lnTo>
                  <a:pt x="314" y="84"/>
                </a:lnTo>
                <a:lnTo>
                  <a:pt x="314" y="98"/>
                </a:lnTo>
                <a:lnTo>
                  <a:pt x="307" y="91"/>
                </a:lnTo>
                <a:lnTo>
                  <a:pt x="300" y="98"/>
                </a:lnTo>
                <a:lnTo>
                  <a:pt x="293" y="98"/>
                </a:lnTo>
                <a:lnTo>
                  <a:pt x="293" y="105"/>
                </a:lnTo>
                <a:lnTo>
                  <a:pt x="307" y="105"/>
                </a:lnTo>
                <a:lnTo>
                  <a:pt x="307" y="98"/>
                </a:lnTo>
                <a:lnTo>
                  <a:pt x="307" y="105"/>
                </a:lnTo>
                <a:lnTo>
                  <a:pt x="300" y="112"/>
                </a:lnTo>
                <a:lnTo>
                  <a:pt x="307" y="119"/>
                </a:lnTo>
                <a:lnTo>
                  <a:pt x="293" y="112"/>
                </a:lnTo>
                <a:lnTo>
                  <a:pt x="307" y="119"/>
                </a:lnTo>
                <a:lnTo>
                  <a:pt x="293" y="126"/>
                </a:lnTo>
                <a:lnTo>
                  <a:pt x="286" y="140"/>
                </a:lnTo>
                <a:lnTo>
                  <a:pt x="286" y="147"/>
                </a:lnTo>
                <a:lnTo>
                  <a:pt x="279" y="140"/>
                </a:lnTo>
                <a:lnTo>
                  <a:pt x="272" y="154"/>
                </a:lnTo>
                <a:lnTo>
                  <a:pt x="286" y="154"/>
                </a:lnTo>
                <a:lnTo>
                  <a:pt x="279" y="154"/>
                </a:lnTo>
                <a:lnTo>
                  <a:pt x="272" y="154"/>
                </a:lnTo>
                <a:lnTo>
                  <a:pt x="272" y="168"/>
                </a:lnTo>
                <a:lnTo>
                  <a:pt x="265" y="168"/>
                </a:lnTo>
                <a:lnTo>
                  <a:pt x="265" y="175"/>
                </a:lnTo>
                <a:lnTo>
                  <a:pt x="272" y="175"/>
                </a:lnTo>
                <a:lnTo>
                  <a:pt x="265" y="182"/>
                </a:lnTo>
                <a:lnTo>
                  <a:pt x="265" y="203"/>
                </a:lnTo>
                <a:lnTo>
                  <a:pt x="258" y="196"/>
                </a:lnTo>
                <a:lnTo>
                  <a:pt x="258" y="196"/>
                </a:lnTo>
                <a:lnTo>
                  <a:pt x="258" y="196"/>
                </a:lnTo>
                <a:lnTo>
                  <a:pt x="265" y="210"/>
                </a:lnTo>
                <a:lnTo>
                  <a:pt x="251" y="210"/>
                </a:lnTo>
                <a:lnTo>
                  <a:pt x="251" y="217"/>
                </a:lnTo>
                <a:lnTo>
                  <a:pt x="251" y="231"/>
                </a:lnTo>
                <a:lnTo>
                  <a:pt x="258" y="238"/>
                </a:lnTo>
                <a:lnTo>
                  <a:pt x="251" y="245"/>
                </a:lnTo>
                <a:lnTo>
                  <a:pt x="300" y="245"/>
                </a:lnTo>
                <a:lnTo>
                  <a:pt x="314" y="245"/>
                </a:lnTo>
                <a:lnTo>
                  <a:pt x="335" y="245"/>
                </a:lnTo>
                <a:lnTo>
                  <a:pt x="363" y="238"/>
                </a:lnTo>
                <a:lnTo>
                  <a:pt x="363" y="238"/>
                </a:lnTo>
                <a:lnTo>
                  <a:pt x="384" y="238"/>
                </a:lnTo>
                <a:lnTo>
                  <a:pt x="391" y="238"/>
                </a:lnTo>
                <a:lnTo>
                  <a:pt x="440" y="238"/>
                </a:lnTo>
                <a:lnTo>
                  <a:pt x="447" y="231"/>
                </a:lnTo>
                <a:lnTo>
                  <a:pt x="447" y="238"/>
                </a:lnTo>
                <a:lnTo>
                  <a:pt x="447" y="252"/>
                </a:lnTo>
                <a:lnTo>
                  <a:pt x="447" y="259"/>
                </a:lnTo>
                <a:lnTo>
                  <a:pt x="440" y="259"/>
                </a:lnTo>
                <a:lnTo>
                  <a:pt x="440" y="273"/>
                </a:lnTo>
                <a:lnTo>
                  <a:pt x="440" y="280"/>
                </a:lnTo>
                <a:lnTo>
                  <a:pt x="447" y="287"/>
                </a:lnTo>
                <a:lnTo>
                  <a:pt x="461" y="300"/>
                </a:lnTo>
                <a:lnTo>
                  <a:pt x="461" y="307"/>
                </a:lnTo>
                <a:lnTo>
                  <a:pt x="468" y="314"/>
                </a:lnTo>
                <a:lnTo>
                  <a:pt x="461" y="321"/>
                </a:lnTo>
                <a:lnTo>
                  <a:pt x="468" y="328"/>
                </a:lnTo>
                <a:lnTo>
                  <a:pt x="468" y="328"/>
                </a:lnTo>
                <a:close/>
                <a:moveTo>
                  <a:pt x="223" y="419"/>
                </a:moveTo>
                <a:lnTo>
                  <a:pt x="230" y="412"/>
                </a:lnTo>
                <a:lnTo>
                  <a:pt x="244" y="419"/>
                </a:lnTo>
                <a:lnTo>
                  <a:pt x="251" y="419"/>
                </a:lnTo>
                <a:lnTo>
                  <a:pt x="244" y="419"/>
                </a:lnTo>
                <a:lnTo>
                  <a:pt x="251" y="426"/>
                </a:lnTo>
                <a:lnTo>
                  <a:pt x="237" y="426"/>
                </a:lnTo>
                <a:lnTo>
                  <a:pt x="223" y="419"/>
                </a:lnTo>
                <a:lnTo>
                  <a:pt x="223" y="419"/>
                </a:lnTo>
                <a:close/>
                <a:moveTo>
                  <a:pt x="293" y="440"/>
                </a:moveTo>
                <a:lnTo>
                  <a:pt x="300" y="447"/>
                </a:lnTo>
                <a:lnTo>
                  <a:pt x="307" y="440"/>
                </a:lnTo>
                <a:lnTo>
                  <a:pt x="307" y="447"/>
                </a:lnTo>
                <a:lnTo>
                  <a:pt x="314" y="447"/>
                </a:lnTo>
                <a:lnTo>
                  <a:pt x="307" y="447"/>
                </a:lnTo>
                <a:lnTo>
                  <a:pt x="307" y="447"/>
                </a:lnTo>
                <a:lnTo>
                  <a:pt x="307" y="447"/>
                </a:lnTo>
                <a:lnTo>
                  <a:pt x="314" y="454"/>
                </a:lnTo>
                <a:lnTo>
                  <a:pt x="314" y="454"/>
                </a:lnTo>
                <a:lnTo>
                  <a:pt x="314" y="454"/>
                </a:lnTo>
                <a:lnTo>
                  <a:pt x="314" y="454"/>
                </a:lnTo>
                <a:lnTo>
                  <a:pt x="300" y="454"/>
                </a:lnTo>
                <a:lnTo>
                  <a:pt x="293" y="440"/>
                </a:lnTo>
                <a:lnTo>
                  <a:pt x="293" y="440"/>
                </a:lnTo>
                <a:close/>
                <a:moveTo>
                  <a:pt x="335" y="454"/>
                </a:moveTo>
                <a:lnTo>
                  <a:pt x="335" y="454"/>
                </a:lnTo>
                <a:lnTo>
                  <a:pt x="335" y="447"/>
                </a:lnTo>
                <a:lnTo>
                  <a:pt x="328" y="447"/>
                </a:lnTo>
                <a:lnTo>
                  <a:pt x="328" y="454"/>
                </a:lnTo>
                <a:lnTo>
                  <a:pt x="335" y="454"/>
                </a:lnTo>
                <a:lnTo>
                  <a:pt x="335" y="461"/>
                </a:lnTo>
                <a:lnTo>
                  <a:pt x="328" y="461"/>
                </a:lnTo>
                <a:lnTo>
                  <a:pt x="328" y="454"/>
                </a:lnTo>
                <a:lnTo>
                  <a:pt x="321" y="454"/>
                </a:lnTo>
                <a:lnTo>
                  <a:pt x="328" y="447"/>
                </a:lnTo>
                <a:lnTo>
                  <a:pt x="321" y="454"/>
                </a:lnTo>
                <a:lnTo>
                  <a:pt x="321" y="461"/>
                </a:lnTo>
                <a:lnTo>
                  <a:pt x="314" y="454"/>
                </a:lnTo>
                <a:lnTo>
                  <a:pt x="314" y="447"/>
                </a:lnTo>
                <a:lnTo>
                  <a:pt x="328" y="447"/>
                </a:lnTo>
                <a:lnTo>
                  <a:pt x="328" y="440"/>
                </a:lnTo>
                <a:lnTo>
                  <a:pt x="335" y="454"/>
                </a:lnTo>
                <a:lnTo>
                  <a:pt x="335" y="454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3" name="Freeform 23"/>
          <p:cNvSpPr>
            <a:spLocks noEditPoints="1"/>
          </p:cNvSpPr>
          <p:nvPr userDrawn="1"/>
        </p:nvSpPr>
        <p:spPr bwMode="auto">
          <a:xfrm>
            <a:off x="7772400" y="1571625"/>
            <a:ext cx="476250" cy="750888"/>
          </a:xfrm>
          <a:custGeom>
            <a:avLst/>
            <a:gdLst/>
            <a:ahLst/>
            <a:cxnLst>
              <a:cxn ang="0">
                <a:pos x="175" y="433"/>
              </a:cxn>
              <a:cxn ang="0">
                <a:pos x="161" y="426"/>
              </a:cxn>
              <a:cxn ang="0">
                <a:pos x="154" y="440"/>
              </a:cxn>
              <a:cxn ang="0">
                <a:pos x="154" y="454"/>
              </a:cxn>
              <a:cxn ang="0">
                <a:pos x="147" y="419"/>
              </a:cxn>
              <a:cxn ang="0">
                <a:pos x="154" y="461"/>
              </a:cxn>
              <a:cxn ang="0">
                <a:pos x="140" y="440"/>
              </a:cxn>
              <a:cxn ang="0">
                <a:pos x="140" y="454"/>
              </a:cxn>
              <a:cxn ang="0">
                <a:pos x="126" y="461"/>
              </a:cxn>
              <a:cxn ang="0">
                <a:pos x="119" y="496"/>
              </a:cxn>
              <a:cxn ang="0">
                <a:pos x="105" y="524"/>
              </a:cxn>
              <a:cxn ang="0">
                <a:pos x="84" y="538"/>
              </a:cxn>
              <a:cxn ang="0">
                <a:pos x="63" y="510"/>
              </a:cxn>
              <a:cxn ang="0">
                <a:pos x="0" y="308"/>
              </a:cxn>
              <a:cxn ang="0">
                <a:pos x="21" y="301"/>
              </a:cxn>
              <a:cxn ang="0">
                <a:pos x="21" y="287"/>
              </a:cxn>
              <a:cxn ang="0">
                <a:pos x="28" y="252"/>
              </a:cxn>
              <a:cxn ang="0">
                <a:pos x="49" y="217"/>
              </a:cxn>
              <a:cxn ang="0">
                <a:pos x="42" y="203"/>
              </a:cxn>
              <a:cxn ang="0">
                <a:pos x="35" y="182"/>
              </a:cxn>
              <a:cxn ang="0">
                <a:pos x="42" y="133"/>
              </a:cxn>
              <a:cxn ang="0">
                <a:pos x="91" y="14"/>
              </a:cxn>
              <a:cxn ang="0">
                <a:pos x="140" y="14"/>
              </a:cxn>
              <a:cxn ang="0">
                <a:pos x="161" y="0"/>
              </a:cxn>
              <a:cxn ang="0">
                <a:pos x="251" y="154"/>
              </a:cxn>
              <a:cxn ang="0">
                <a:pos x="251" y="175"/>
              </a:cxn>
              <a:cxn ang="0">
                <a:pos x="258" y="182"/>
              </a:cxn>
              <a:cxn ang="0">
                <a:pos x="293" y="196"/>
              </a:cxn>
              <a:cxn ang="0">
                <a:pos x="293" y="224"/>
              </a:cxn>
              <a:cxn ang="0">
                <a:pos x="314" y="231"/>
              </a:cxn>
              <a:cxn ang="0">
                <a:pos x="335" y="252"/>
              </a:cxn>
              <a:cxn ang="0">
                <a:pos x="349" y="266"/>
              </a:cxn>
              <a:cxn ang="0">
                <a:pos x="321" y="287"/>
              </a:cxn>
              <a:cxn ang="0">
                <a:pos x="293" y="315"/>
              </a:cxn>
              <a:cxn ang="0">
                <a:pos x="279" y="329"/>
              </a:cxn>
              <a:cxn ang="0">
                <a:pos x="279" y="343"/>
              </a:cxn>
              <a:cxn ang="0">
                <a:pos x="258" y="336"/>
              </a:cxn>
              <a:cxn ang="0">
                <a:pos x="237" y="350"/>
              </a:cxn>
              <a:cxn ang="0">
                <a:pos x="223" y="364"/>
              </a:cxn>
              <a:cxn ang="0">
                <a:pos x="216" y="343"/>
              </a:cxn>
              <a:cxn ang="0">
                <a:pos x="203" y="329"/>
              </a:cxn>
              <a:cxn ang="0">
                <a:pos x="210" y="350"/>
              </a:cxn>
              <a:cxn ang="0">
                <a:pos x="203" y="378"/>
              </a:cxn>
              <a:cxn ang="0">
                <a:pos x="189" y="419"/>
              </a:cxn>
              <a:cxn ang="0">
                <a:pos x="251" y="350"/>
              </a:cxn>
              <a:cxn ang="0">
                <a:pos x="258" y="336"/>
              </a:cxn>
              <a:cxn ang="0">
                <a:pos x="258" y="364"/>
              </a:cxn>
              <a:cxn ang="0">
                <a:pos x="251" y="350"/>
              </a:cxn>
            </a:cxnLst>
            <a:rect l="0" t="0" r="r" b="b"/>
            <a:pathLst>
              <a:path w="349" h="552">
                <a:moveTo>
                  <a:pt x="182" y="412"/>
                </a:moveTo>
                <a:lnTo>
                  <a:pt x="182" y="412"/>
                </a:lnTo>
                <a:lnTo>
                  <a:pt x="175" y="433"/>
                </a:lnTo>
                <a:lnTo>
                  <a:pt x="168" y="440"/>
                </a:lnTo>
                <a:lnTo>
                  <a:pt x="161" y="440"/>
                </a:lnTo>
                <a:lnTo>
                  <a:pt x="161" y="426"/>
                </a:lnTo>
                <a:lnTo>
                  <a:pt x="161" y="419"/>
                </a:lnTo>
                <a:lnTo>
                  <a:pt x="154" y="433"/>
                </a:lnTo>
                <a:lnTo>
                  <a:pt x="154" y="440"/>
                </a:lnTo>
                <a:lnTo>
                  <a:pt x="161" y="447"/>
                </a:lnTo>
                <a:lnTo>
                  <a:pt x="161" y="454"/>
                </a:lnTo>
                <a:lnTo>
                  <a:pt x="154" y="454"/>
                </a:lnTo>
                <a:lnTo>
                  <a:pt x="147" y="426"/>
                </a:lnTo>
                <a:lnTo>
                  <a:pt x="147" y="419"/>
                </a:lnTo>
                <a:lnTo>
                  <a:pt x="147" y="419"/>
                </a:lnTo>
                <a:lnTo>
                  <a:pt x="140" y="426"/>
                </a:lnTo>
                <a:lnTo>
                  <a:pt x="154" y="454"/>
                </a:lnTo>
                <a:lnTo>
                  <a:pt x="154" y="461"/>
                </a:lnTo>
                <a:lnTo>
                  <a:pt x="154" y="461"/>
                </a:lnTo>
                <a:lnTo>
                  <a:pt x="147" y="447"/>
                </a:lnTo>
                <a:lnTo>
                  <a:pt x="140" y="440"/>
                </a:lnTo>
                <a:lnTo>
                  <a:pt x="147" y="454"/>
                </a:lnTo>
                <a:lnTo>
                  <a:pt x="140" y="461"/>
                </a:lnTo>
                <a:lnTo>
                  <a:pt x="140" y="454"/>
                </a:lnTo>
                <a:lnTo>
                  <a:pt x="133" y="447"/>
                </a:lnTo>
                <a:lnTo>
                  <a:pt x="133" y="447"/>
                </a:lnTo>
                <a:lnTo>
                  <a:pt x="126" y="461"/>
                </a:lnTo>
                <a:lnTo>
                  <a:pt x="119" y="475"/>
                </a:lnTo>
                <a:lnTo>
                  <a:pt x="126" y="489"/>
                </a:lnTo>
                <a:lnTo>
                  <a:pt x="119" y="496"/>
                </a:lnTo>
                <a:lnTo>
                  <a:pt x="119" y="503"/>
                </a:lnTo>
                <a:lnTo>
                  <a:pt x="112" y="517"/>
                </a:lnTo>
                <a:lnTo>
                  <a:pt x="105" y="524"/>
                </a:lnTo>
                <a:lnTo>
                  <a:pt x="105" y="552"/>
                </a:lnTo>
                <a:lnTo>
                  <a:pt x="91" y="552"/>
                </a:lnTo>
                <a:lnTo>
                  <a:pt x="84" y="538"/>
                </a:lnTo>
                <a:lnTo>
                  <a:pt x="77" y="538"/>
                </a:lnTo>
                <a:lnTo>
                  <a:pt x="70" y="531"/>
                </a:lnTo>
                <a:lnTo>
                  <a:pt x="63" y="510"/>
                </a:lnTo>
                <a:lnTo>
                  <a:pt x="56" y="475"/>
                </a:lnTo>
                <a:lnTo>
                  <a:pt x="35" y="419"/>
                </a:lnTo>
                <a:lnTo>
                  <a:pt x="0" y="308"/>
                </a:lnTo>
                <a:lnTo>
                  <a:pt x="7" y="301"/>
                </a:lnTo>
                <a:lnTo>
                  <a:pt x="21" y="308"/>
                </a:lnTo>
                <a:lnTo>
                  <a:pt x="21" y="301"/>
                </a:lnTo>
                <a:lnTo>
                  <a:pt x="21" y="294"/>
                </a:lnTo>
                <a:lnTo>
                  <a:pt x="14" y="287"/>
                </a:lnTo>
                <a:lnTo>
                  <a:pt x="21" y="287"/>
                </a:lnTo>
                <a:lnTo>
                  <a:pt x="35" y="287"/>
                </a:lnTo>
                <a:lnTo>
                  <a:pt x="21" y="273"/>
                </a:lnTo>
                <a:lnTo>
                  <a:pt x="28" y="252"/>
                </a:lnTo>
                <a:lnTo>
                  <a:pt x="42" y="238"/>
                </a:lnTo>
                <a:lnTo>
                  <a:pt x="35" y="231"/>
                </a:lnTo>
                <a:lnTo>
                  <a:pt x="49" y="217"/>
                </a:lnTo>
                <a:lnTo>
                  <a:pt x="49" y="210"/>
                </a:lnTo>
                <a:lnTo>
                  <a:pt x="42" y="210"/>
                </a:lnTo>
                <a:lnTo>
                  <a:pt x="42" y="203"/>
                </a:lnTo>
                <a:lnTo>
                  <a:pt x="35" y="196"/>
                </a:lnTo>
                <a:lnTo>
                  <a:pt x="42" y="189"/>
                </a:lnTo>
                <a:lnTo>
                  <a:pt x="35" y="182"/>
                </a:lnTo>
                <a:lnTo>
                  <a:pt x="42" y="168"/>
                </a:lnTo>
                <a:lnTo>
                  <a:pt x="49" y="154"/>
                </a:lnTo>
                <a:lnTo>
                  <a:pt x="42" y="133"/>
                </a:lnTo>
                <a:lnTo>
                  <a:pt x="42" y="119"/>
                </a:lnTo>
                <a:lnTo>
                  <a:pt x="77" y="14"/>
                </a:lnTo>
                <a:lnTo>
                  <a:pt x="91" y="14"/>
                </a:lnTo>
                <a:lnTo>
                  <a:pt x="98" y="35"/>
                </a:lnTo>
                <a:lnTo>
                  <a:pt x="112" y="35"/>
                </a:lnTo>
                <a:lnTo>
                  <a:pt x="140" y="14"/>
                </a:lnTo>
                <a:lnTo>
                  <a:pt x="147" y="14"/>
                </a:lnTo>
                <a:lnTo>
                  <a:pt x="154" y="7"/>
                </a:lnTo>
                <a:lnTo>
                  <a:pt x="161" y="0"/>
                </a:lnTo>
                <a:lnTo>
                  <a:pt x="203" y="28"/>
                </a:lnTo>
                <a:lnTo>
                  <a:pt x="244" y="154"/>
                </a:lnTo>
                <a:lnTo>
                  <a:pt x="251" y="154"/>
                </a:lnTo>
                <a:lnTo>
                  <a:pt x="244" y="161"/>
                </a:lnTo>
                <a:lnTo>
                  <a:pt x="251" y="168"/>
                </a:lnTo>
                <a:lnTo>
                  <a:pt x="251" y="175"/>
                </a:lnTo>
                <a:lnTo>
                  <a:pt x="251" y="182"/>
                </a:lnTo>
                <a:lnTo>
                  <a:pt x="258" y="189"/>
                </a:lnTo>
                <a:lnTo>
                  <a:pt x="258" y="182"/>
                </a:lnTo>
                <a:lnTo>
                  <a:pt x="272" y="189"/>
                </a:lnTo>
                <a:lnTo>
                  <a:pt x="286" y="189"/>
                </a:lnTo>
                <a:lnTo>
                  <a:pt x="293" y="196"/>
                </a:lnTo>
                <a:lnTo>
                  <a:pt x="286" y="203"/>
                </a:lnTo>
                <a:lnTo>
                  <a:pt x="293" y="210"/>
                </a:lnTo>
                <a:lnTo>
                  <a:pt x="293" y="224"/>
                </a:lnTo>
                <a:lnTo>
                  <a:pt x="300" y="231"/>
                </a:lnTo>
                <a:lnTo>
                  <a:pt x="307" y="238"/>
                </a:lnTo>
                <a:lnTo>
                  <a:pt x="314" y="231"/>
                </a:lnTo>
                <a:lnTo>
                  <a:pt x="321" y="231"/>
                </a:lnTo>
                <a:lnTo>
                  <a:pt x="328" y="231"/>
                </a:lnTo>
                <a:lnTo>
                  <a:pt x="335" y="252"/>
                </a:lnTo>
                <a:lnTo>
                  <a:pt x="335" y="259"/>
                </a:lnTo>
                <a:lnTo>
                  <a:pt x="349" y="259"/>
                </a:lnTo>
                <a:lnTo>
                  <a:pt x="349" y="266"/>
                </a:lnTo>
                <a:lnTo>
                  <a:pt x="335" y="287"/>
                </a:lnTo>
                <a:lnTo>
                  <a:pt x="328" y="294"/>
                </a:lnTo>
                <a:lnTo>
                  <a:pt x="321" y="287"/>
                </a:lnTo>
                <a:lnTo>
                  <a:pt x="307" y="301"/>
                </a:lnTo>
                <a:lnTo>
                  <a:pt x="307" y="315"/>
                </a:lnTo>
                <a:lnTo>
                  <a:pt x="293" y="315"/>
                </a:lnTo>
                <a:lnTo>
                  <a:pt x="286" y="315"/>
                </a:lnTo>
                <a:lnTo>
                  <a:pt x="286" y="329"/>
                </a:lnTo>
                <a:lnTo>
                  <a:pt x="279" y="329"/>
                </a:lnTo>
                <a:lnTo>
                  <a:pt x="279" y="322"/>
                </a:lnTo>
                <a:lnTo>
                  <a:pt x="279" y="329"/>
                </a:lnTo>
                <a:lnTo>
                  <a:pt x="279" y="343"/>
                </a:lnTo>
                <a:lnTo>
                  <a:pt x="279" y="343"/>
                </a:lnTo>
                <a:lnTo>
                  <a:pt x="265" y="329"/>
                </a:lnTo>
                <a:lnTo>
                  <a:pt x="258" y="336"/>
                </a:lnTo>
                <a:lnTo>
                  <a:pt x="251" y="343"/>
                </a:lnTo>
                <a:lnTo>
                  <a:pt x="244" y="343"/>
                </a:lnTo>
                <a:lnTo>
                  <a:pt x="237" y="350"/>
                </a:lnTo>
                <a:lnTo>
                  <a:pt x="244" y="364"/>
                </a:lnTo>
                <a:lnTo>
                  <a:pt x="237" y="371"/>
                </a:lnTo>
                <a:lnTo>
                  <a:pt x="223" y="364"/>
                </a:lnTo>
                <a:lnTo>
                  <a:pt x="216" y="364"/>
                </a:lnTo>
                <a:lnTo>
                  <a:pt x="216" y="357"/>
                </a:lnTo>
                <a:lnTo>
                  <a:pt x="216" y="343"/>
                </a:lnTo>
                <a:lnTo>
                  <a:pt x="216" y="336"/>
                </a:lnTo>
                <a:lnTo>
                  <a:pt x="210" y="336"/>
                </a:lnTo>
                <a:lnTo>
                  <a:pt x="203" y="329"/>
                </a:lnTo>
                <a:lnTo>
                  <a:pt x="203" y="336"/>
                </a:lnTo>
                <a:lnTo>
                  <a:pt x="210" y="336"/>
                </a:lnTo>
                <a:lnTo>
                  <a:pt x="210" y="350"/>
                </a:lnTo>
                <a:lnTo>
                  <a:pt x="203" y="357"/>
                </a:lnTo>
                <a:lnTo>
                  <a:pt x="203" y="378"/>
                </a:lnTo>
                <a:lnTo>
                  <a:pt x="203" y="378"/>
                </a:lnTo>
                <a:lnTo>
                  <a:pt x="203" y="398"/>
                </a:lnTo>
                <a:lnTo>
                  <a:pt x="196" y="419"/>
                </a:lnTo>
                <a:lnTo>
                  <a:pt x="189" y="419"/>
                </a:lnTo>
                <a:lnTo>
                  <a:pt x="182" y="412"/>
                </a:lnTo>
                <a:lnTo>
                  <a:pt x="182" y="412"/>
                </a:lnTo>
                <a:close/>
                <a:moveTo>
                  <a:pt x="251" y="350"/>
                </a:moveTo>
                <a:lnTo>
                  <a:pt x="251" y="350"/>
                </a:lnTo>
                <a:lnTo>
                  <a:pt x="251" y="343"/>
                </a:lnTo>
                <a:lnTo>
                  <a:pt x="258" y="336"/>
                </a:lnTo>
                <a:lnTo>
                  <a:pt x="272" y="350"/>
                </a:lnTo>
                <a:lnTo>
                  <a:pt x="258" y="357"/>
                </a:lnTo>
                <a:lnTo>
                  <a:pt x="258" y="364"/>
                </a:lnTo>
                <a:lnTo>
                  <a:pt x="251" y="364"/>
                </a:lnTo>
                <a:lnTo>
                  <a:pt x="251" y="350"/>
                </a:lnTo>
                <a:lnTo>
                  <a:pt x="251" y="350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4" name="Freeform 24"/>
          <p:cNvSpPr>
            <a:spLocks noEditPoints="1"/>
          </p:cNvSpPr>
          <p:nvPr userDrawn="1"/>
        </p:nvSpPr>
        <p:spPr bwMode="auto">
          <a:xfrm>
            <a:off x="6980238" y="3005138"/>
            <a:ext cx="592137" cy="285750"/>
          </a:xfrm>
          <a:custGeom>
            <a:avLst/>
            <a:gdLst/>
            <a:ahLst/>
            <a:cxnLst>
              <a:cxn ang="0">
                <a:pos x="307" y="105"/>
              </a:cxn>
              <a:cxn ang="0">
                <a:pos x="300" y="119"/>
              </a:cxn>
              <a:cxn ang="0">
                <a:pos x="314" y="105"/>
              </a:cxn>
              <a:cxn ang="0">
                <a:pos x="433" y="140"/>
              </a:cxn>
              <a:cxn ang="0">
                <a:pos x="433" y="140"/>
              </a:cxn>
              <a:cxn ang="0">
                <a:pos x="426" y="196"/>
              </a:cxn>
              <a:cxn ang="0">
                <a:pos x="419" y="182"/>
              </a:cxn>
              <a:cxn ang="0">
                <a:pos x="412" y="189"/>
              </a:cxn>
              <a:cxn ang="0">
                <a:pos x="412" y="196"/>
              </a:cxn>
              <a:cxn ang="0">
                <a:pos x="377" y="196"/>
              </a:cxn>
              <a:cxn ang="0">
                <a:pos x="370" y="175"/>
              </a:cxn>
              <a:cxn ang="0">
                <a:pos x="356" y="175"/>
              </a:cxn>
              <a:cxn ang="0">
                <a:pos x="321" y="168"/>
              </a:cxn>
              <a:cxn ang="0">
                <a:pos x="342" y="147"/>
              </a:cxn>
              <a:cxn ang="0">
                <a:pos x="328" y="133"/>
              </a:cxn>
              <a:cxn ang="0">
                <a:pos x="307" y="140"/>
              </a:cxn>
              <a:cxn ang="0">
                <a:pos x="321" y="119"/>
              </a:cxn>
              <a:cxn ang="0">
                <a:pos x="328" y="98"/>
              </a:cxn>
              <a:cxn ang="0">
                <a:pos x="307" y="84"/>
              </a:cxn>
              <a:cxn ang="0">
                <a:pos x="321" y="49"/>
              </a:cxn>
              <a:cxn ang="0">
                <a:pos x="321" y="28"/>
              </a:cxn>
              <a:cxn ang="0">
                <a:pos x="300" y="56"/>
              </a:cxn>
              <a:cxn ang="0">
                <a:pos x="272" y="77"/>
              </a:cxn>
              <a:cxn ang="0">
                <a:pos x="272" y="84"/>
              </a:cxn>
              <a:cxn ang="0">
                <a:pos x="286" y="133"/>
              </a:cxn>
              <a:cxn ang="0">
                <a:pos x="314" y="182"/>
              </a:cxn>
              <a:cxn ang="0">
                <a:pos x="286" y="168"/>
              </a:cxn>
              <a:cxn ang="0">
                <a:pos x="279" y="196"/>
              </a:cxn>
              <a:cxn ang="0">
                <a:pos x="258" y="182"/>
              </a:cxn>
              <a:cxn ang="0">
                <a:pos x="237" y="154"/>
              </a:cxn>
              <a:cxn ang="0">
                <a:pos x="251" y="126"/>
              </a:cxn>
              <a:cxn ang="0">
                <a:pos x="230" y="119"/>
              </a:cxn>
              <a:cxn ang="0">
                <a:pos x="202" y="112"/>
              </a:cxn>
              <a:cxn ang="0">
                <a:pos x="181" y="84"/>
              </a:cxn>
              <a:cxn ang="0">
                <a:pos x="167" y="77"/>
              </a:cxn>
              <a:cxn ang="0">
                <a:pos x="153" y="70"/>
              </a:cxn>
              <a:cxn ang="0">
                <a:pos x="153" y="56"/>
              </a:cxn>
              <a:cxn ang="0">
                <a:pos x="133" y="56"/>
              </a:cxn>
              <a:cxn ang="0">
                <a:pos x="98" y="63"/>
              </a:cxn>
              <a:cxn ang="0">
                <a:pos x="98" y="77"/>
              </a:cxn>
              <a:cxn ang="0">
                <a:pos x="70" y="70"/>
              </a:cxn>
              <a:cxn ang="0">
                <a:pos x="56" y="91"/>
              </a:cxn>
              <a:cxn ang="0">
                <a:pos x="0" y="70"/>
              </a:cxn>
              <a:cxn ang="0">
                <a:pos x="98" y="49"/>
              </a:cxn>
              <a:cxn ang="0">
                <a:pos x="181" y="35"/>
              </a:cxn>
              <a:cxn ang="0">
                <a:pos x="265" y="21"/>
              </a:cxn>
              <a:cxn ang="0">
                <a:pos x="342" y="42"/>
              </a:cxn>
              <a:cxn ang="0">
                <a:pos x="363" y="105"/>
              </a:cxn>
              <a:cxn ang="0">
                <a:pos x="405" y="147"/>
              </a:cxn>
              <a:cxn ang="0">
                <a:pos x="419" y="175"/>
              </a:cxn>
              <a:cxn ang="0">
                <a:pos x="412" y="189"/>
              </a:cxn>
            </a:cxnLst>
            <a:rect l="0" t="0" r="r" b="b"/>
            <a:pathLst>
              <a:path w="433" h="210">
                <a:moveTo>
                  <a:pt x="307" y="112"/>
                </a:moveTo>
                <a:lnTo>
                  <a:pt x="307" y="105"/>
                </a:lnTo>
                <a:lnTo>
                  <a:pt x="300" y="105"/>
                </a:lnTo>
                <a:lnTo>
                  <a:pt x="307" y="105"/>
                </a:lnTo>
                <a:lnTo>
                  <a:pt x="307" y="112"/>
                </a:lnTo>
                <a:lnTo>
                  <a:pt x="300" y="112"/>
                </a:lnTo>
                <a:lnTo>
                  <a:pt x="307" y="112"/>
                </a:lnTo>
                <a:lnTo>
                  <a:pt x="300" y="119"/>
                </a:lnTo>
                <a:lnTo>
                  <a:pt x="300" y="105"/>
                </a:lnTo>
                <a:lnTo>
                  <a:pt x="307" y="91"/>
                </a:lnTo>
                <a:lnTo>
                  <a:pt x="307" y="98"/>
                </a:lnTo>
                <a:lnTo>
                  <a:pt x="314" y="105"/>
                </a:lnTo>
                <a:lnTo>
                  <a:pt x="307" y="105"/>
                </a:lnTo>
                <a:lnTo>
                  <a:pt x="307" y="112"/>
                </a:lnTo>
                <a:lnTo>
                  <a:pt x="307" y="112"/>
                </a:lnTo>
                <a:close/>
                <a:moveTo>
                  <a:pt x="433" y="140"/>
                </a:moveTo>
                <a:lnTo>
                  <a:pt x="433" y="140"/>
                </a:lnTo>
                <a:lnTo>
                  <a:pt x="433" y="154"/>
                </a:lnTo>
                <a:lnTo>
                  <a:pt x="433" y="140"/>
                </a:lnTo>
                <a:lnTo>
                  <a:pt x="433" y="140"/>
                </a:lnTo>
                <a:close/>
                <a:moveTo>
                  <a:pt x="426" y="196"/>
                </a:moveTo>
                <a:lnTo>
                  <a:pt x="433" y="154"/>
                </a:lnTo>
                <a:lnTo>
                  <a:pt x="426" y="196"/>
                </a:lnTo>
                <a:lnTo>
                  <a:pt x="426" y="196"/>
                </a:lnTo>
                <a:lnTo>
                  <a:pt x="426" y="196"/>
                </a:lnTo>
                <a:close/>
                <a:moveTo>
                  <a:pt x="419" y="182"/>
                </a:moveTo>
                <a:lnTo>
                  <a:pt x="419" y="182"/>
                </a:lnTo>
                <a:lnTo>
                  <a:pt x="419" y="182"/>
                </a:lnTo>
                <a:lnTo>
                  <a:pt x="419" y="182"/>
                </a:lnTo>
                <a:lnTo>
                  <a:pt x="419" y="182"/>
                </a:lnTo>
                <a:close/>
                <a:moveTo>
                  <a:pt x="412" y="189"/>
                </a:moveTo>
                <a:lnTo>
                  <a:pt x="412" y="189"/>
                </a:lnTo>
                <a:lnTo>
                  <a:pt x="412" y="189"/>
                </a:lnTo>
                <a:lnTo>
                  <a:pt x="412" y="189"/>
                </a:lnTo>
                <a:lnTo>
                  <a:pt x="412" y="189"/>
                </a:lnTo>
                <a:lnTo>
                  <a:pt x="412" y="196"/>
                </a:lnTo>
                <a:lnTo>
                  <a:pt x="391" y="203"/>
                </a:lnTo>
                <a:lnTo>
                  <a:pt x="391" y="210"/>
                </a:lnTo>
                <a:lnTo>
                  <a:pt x="370" y="210"/>
                </a:lnTo>
                <a:lnTo>
                  <a:pt x="377" y="196"/>
                </a:lnTo>
                <a:lnTo>
                  <a:pt x="363" y="189"/>
                </a:lnTo>
                <a:lnTo>
                  <a:pt x="370" y="182"/>
                </a:lnTo>
                <a:lnTo>
                  <a:pt x="363" y="182"/>
                </a:lnTo>
                <a:lnTo>
                  <a:pt x="370" y="175"/>
                </a:lnTo>
                <a:lnTo>
                  <a:pt x="363" y="182"/>
                </a:lnTo>
                <a:lnTo>
                  <a:pt x="363" y="168"/>
                </a:lnTo>
                <a:lnTo>
                  <a:pt x="356" y="168"/>
                </a:lnTo>
                <a:lnTo>
                  <a:pt x="356" y="175"/>
                </a:lnTo>
                <a:lnTo>
                  <a:pt x="349" y="175"/>
                </a:lnTo>
                <a:lnTo>
                  <a:pt x="349" y="175"/>
                </a:lnTo>
                <a:lnTo>
                  <a:pt x="342" y="182"/>
                </a:lnTo>
                <a:lnTo>
                  <a:pt x="321" y="168"/>
                </a:lnTo>
                <a:lnTo>
                  <a:pt x="321" y="161"/>
                </a:lnTo>
                <a:lnTo>
                  <a:pt x="328" y="154"/>
                </a:lnTo>
                <a:lnTo>
                  <a:pt x="321" y="147"/>
                </a:lnTo>
                <a:lnTo>
                  <a:pt x="342" y="147"/>
                </a:lnTo>
                <a:lnTo>
                  <a:pt x="342" y="140"/>
                </a:lnTo>
                <a:lnTo>
                  <a:pt x="335" y="140"/>
                </a:lnTo>
                <a:lnTo>
                  <a:pt x="335" y="140"/>
                </a:lnTo>
                <a:lnTo>
                  <a:pt x="328" y="133"/>
                </a:lnTo>
                <a:lnTo>
                  <a:pt x="321" y="133"/>
                </a:lnTo>
                <a:lnTo>
                  <a:pt x="321" y="126"/>
                </a:lnTo>
                <a:lnTo>
                  <a:pt x="314" y="126"/>
                </a:lnTo>
                <a:lnTo>
                  <a:pt x="307" y="140"/>
                </a:lnTo>
                <a:lnTo>
                  <a:pt x="307" y="133"/>
                </a:lnTo>
                <a:lnTo>
                  <a:pt x="314" y="119"/>
                </a:lnTo>
                <a:lnTo>
                  <a:pt x="321" y="126"/>
                </a:lnTo>
                <a:lnTo>
                  <a:pt x="321" y="119"/>
                </a:lnTo>
                <a:lnTo>
                  <a:pt x="328" y="112"/>
                </a:lnTo>
                <a:lnTo>
                  <a:pt x="328" y="105"/>
                </a:lnTo>
                <a:lnTo>
                  <a:pt x="328" y="105"/>
                </a:lnTo>
                <a:lnTo>
                  <a:pt x="328" y="98"/>
                </a:lnTo>
                <a:lnTo>
                  <a:pt x="321" y="105"/>
                </a:lnTo>
                <a:lnTo>
                  <a:pt x="314" y="98"/>
                </a:lnTo>
                <a:lnTo>
                  <a:pt x="321" y="84"/>
                </a:lnTo>
                <a:lnTo>
                  <a:pt x="307" y="84"/>
                </a:lnTo>
                <a:lnTo>
                  <a:pt x="307" y="84"/>
                </a:lnTo>
                <a:lnTo>
                  <a:pt x="307" y="70"/>
                </a:lnTo>
                <a:lnTo>
                  <a:pt x="314" y="56"/>
                </a:lnTo>
                <a:lnTo>
                  <a:pt x="321" y="49"/>
                </a:lnTo>
                <a:lnTo>
                  <a:pt x="335" y="42"/>
                </a:lnTo>
                <a:lnTo>
                  <a:pt x="321" y="49"/>
                </a:lnTo>
                <a:lnTo>
                  <a:pt x="321" y="35"/>
                </a:lnTo>
                <a:lnTo>
                  <a:pt x="321" y="28"/>
                </a:lnTo>
                <a:lnTo>
                  <a:pt x="314" y="28"/>
                </a:lnTo>
                <a:lnTo>
                  <a:pt x="314" y="28"/>
                </a:lnTo>
                <a:lnTo>
                  <a:pt x="307" y="49"/>
                </a:lnTo>
                <a:lnTo>
                  <a:pt x="300" y="56"/>
                </a:lnTo>
                <a:lnTo>
                  <a:pt x="286" y="56"/>
                </a:lnTo>
                <a:lnTo>
                  <a:pt x="293" y="70"/>
                </a:lnTo>
                <a:lnTo>
                  <a:pt x="279" y="77"/>
                </a:lnTo>
                <a:lnTo>
                  <a:pt x="272" y="77"/>
                </a:lnTo>
                <a:lnTo>
                  <a:pt x="272" y="77"/>
                </a:lnTo>
                <a:lnTo>
                  <a:pt x="272" y="77"/>
                </a:lnTo>
                <a:lnTo>
                  <a:pt x="272" y="84"/>
                </a:lnTo>
                <a:lnTo>
                  <a:pt x="272" y="84"/>
                </a:lnTo>
                <a:lnTo>
                  <a:pt x="279" y="77"/>
                </a:lnTo>
                <a:lnTo>
                  <a:pt x="293" y="84"/>
                </a:lnTo>
                <a:lnTo>
                  <a:pt x="293" y="112"/>
                </a:lnTo>
                <a:lnTo>
                  <a:pt x="286" y="133"/>
                </a:lnTo>
                <a:lnTo>
                  <a:pt x="293" y="140"/>
                </a:lnTo>
                <a:lnTo>
                  <a:pt x="300" y="161"/>
                </a:lnTo>
                <a:lnTo>
                  <a:pt x="314" y="175"/>
                </a:lnTo>
                <a:lnTo>
                  <a:pt x="314" y="182"/>
                </a:lnTo>
                <a:lnTo>
                  <a:pt x="314" y="182"/>
                </a:lnTo>
                <a:lnTo>
                  <a:pt x="307" y="182"/>
                </a:lnTo>
                <a:lnTo>
                  <a:pt x="300" y="175"/>
                </a:lnTo>
                <a:lnTo>
                  <a:pt x="286" y="168"/>
                </a:lnTo>
                <a:lnTo>
                  <a:pt x="321" y="196"/>
                </a:lnTo>
                <a:lnTo>
                  <a:pt x="328" y="210"/>
                </a:lnTo>
                <a:lnTo>
                  <a:pt x="300" y="196"/>
                </a:lnTo>
                <a:lnTo>
                  <a:pt x="279" y="196"/>
                </a:lnTo>
                <a:lnTo>
                  <a:pt x="265" y="182"/>
                </a:lnTo>
                <a:lnTo>
                  <a:pt x="265" y="196"/>
                </a:lnTo>
                <a:lnTo>
                  <a:pt x="258" y="189"/>
                </a:lnTo>
                <a:lnTo>
                  <a:pt x="258" y="182"/>
                </a:lnTo>
                <a:lnTo>
                  <a:pt x="237" y="189"/>
                </a:lnTo>
                <a:lnTo>
                  <a:pt x="230" y="189"/>
                </a:lnTo>
                <a:lnTo>
                  <a:pt x="230" y="175"/>
                </a:lnTo>
                <a:lnTo>
                  <a:pt x="237" y="154"/>
                </a:lnTo>
                <a:lnTo>
                  <a:pt x="237" y="147"/>
                </a:lnTo>
                <a:lnTo>
                  <a:pt x="244" y="147"/>
                </a:lnTo>
                <a:lnTo>
                  <a:pt x="244" y="140"/>
                </a:lnTo>
                <a:lnTo>
                  <a:pt x="251" y="126"/>
                </a:lnTo>
                <a:lnTo>
                  <a:pt x="244" y="119"/>
                </a:lnTo>
                <a:lnTo>
                  <a:pt x="237" y="112"/>
                </a:lnTo>
                <a:lnTo>
                  <a:pt x="230" y="119"/>
                </a:lnTo>
                <a:lnTo>
                  <a:pt x="230" y="119"/>
                </a:lnTo>
                <a:lnTo>
                  <a:pt x="216" y="119"/>
                </a:lnTo>
                <a:lnTo>
                  <a:pt x="216" y="112"/>
                </a:lnTo>
                <a:lnTo>
                  <a:pt x="209" y="112"/>
                </a:lnTo>
                <a:lnTo>
                  <a:pt x="202" y="112"/>
                </a:lnTo>
                <a:lnTo>
                  <a:pt x="195" y="105"/>
                </a:lnTo>
                <a:lnTo>
                  <a:pt x="188" y="105"/>
                </a:lnTo>
                <a:lnTo>
                  <a:pt x="195" y="91"/>
                </a:lnTo>
                <a:lnTo>
                  <a:pt x="181" y="84"/>
                </a:lnTo>
                <a:lnTo>
                  <a:pt x="174" y="84"/>
                </a:lnTo>
                <a:lnTo>
                  <a:pt x="167" y="84"/>
                </a:lnTo>
                <a:lnTo>
                  <a:pt x="167" y="84"/>
                </a:lnTo>
                <a:lnTo>
                  <a:pt x="167" y="77"/>
                </a:lnTo>
                <a:lnTo>
                  <a:pt x="160" y="77"/>
                </a:lnTo>
                <a:lnTo>
                  <a:pt x="160" y="63"/>
                </a:lnTo>
                <a:lnTo>
                  <a:pt x="153" y="70"/>
                </a:lnTo>
                <a:lnTo>
                  <a:pt x="153" y="70"/>
                </a:lnTo>
                <a:lnTo>
                  <a:pt x="153" y="63"/>
                </a:lnTo>
                <a:lnTo>
                  <a:pt x="153" y="63"/>
                </a:lnTo>
                <a:lnTo>
                  <a:pt x="146" y="63"/>
                </a:lnTo>
                <a:lnTo>
                  <a:pt x="153" y="56"/>
                </a:lnTo>
                <a:lnTo>
                  <a:pt x="153" y="56"/>
                </a:lnTo>
                <a:lnTo>
                  <a:pt x="140" y="56"/>
                </a:lnTo>
                <a:lnTo>
                  <a:pt x="140" y="56"/>
                </a:lnTo>
                <a:lnTo>
                  <a:pt x="133" y="56"/>
                </a:lnTo>
                <a:lnTo>
                  <a:pt x="119" y="49"/>
                </a:lnTo>
                <a:lnTo>
                  <a:pt x="112" y="63"/>
                </a:lnTo>
                <a:lnTo>
                  <a:pt x="105" y="56"/>
                </a:lnTo>
                <a:lnTo>
                  <a:pt x="98" y="63"/>
                </a:lnTo>
                <a:lnTo>
                  <a:pt x="98" y="70"/>
                </a:lnTo>
                <a:lnTo>
                  <a:pt x="98" y="70"/>
                </a:lnTo>
                <a:lnTo>
                  <a:pt x="98" y="70"/>
                </a:lnTo>
                <a:lnTo>
                  <a:pt x="98" y="77"/>
                </a:lnTo>
                <a:lnTo>
                  <a:pt x="77" y="77"/>
                </a:lnTo>
                <a:lnTo>
                  <a:pt x="70" y="70"/>
                </a:lnTo>
                <a:lnTo>
                  <a:pt x="70" y="70"/>
                </a:lnTo>
                <a:lnTo>
                  <a:pt x="70" y="70"/>
                </a:lnTo>
                <a:lnTo>
                  <a:pt x="63" y="63"/>
                </a:lnTo>
                <a:lnTo>
                  <a:pt x="63" y="77"/>
                </a:lnTo>
                <a:lnTo>
                  <a:pt x="63" y="77"/>
                </a:lnTo>
                <a:lnTo>
                  <a:pt x="56" y="91"/>
                </a:lnTo>
                <a:lnTo>
                  <a:pt x="42" y="91"/>
                </a:lnTo>
                <a:lnTo>
                  <a:pt x="28" y="112"/>
                </a:lnTo>
                <a:lnTo>
                  <a:pt x="7" y="133"/>
                </a:lnTo>
                <a:lnTo>
                  <a:pt x="0" y="70"/>
                </a:lnTo>
                <a:lnTo>
                  <a:pt x="7" y="70"/>
                </a:lnTo>
                <a:lnTo>
                  <a:pt x="49" y="56"/>
                </a:lnTo>
                <a:lnTo>
                  <a:pt x="63" y="56"/>
                </a:lnTo>
                <a:lnTo>
                  <a:pt x="98" y="49"/>
                </a:lnTo>
                <a:lnTo>
                  <a:pt x="105" y="49"/>
                </a:lnTo>
                <a:lnTo>
                  <a:pt x="126" y="42"/>
                </a:lnTo>
                <a:lnTo>
                  <a:pt x="181" y="35"/>
                </a:lnTo>
                <a:lnTo>
                  <a:pt x="181" y="35"/>
                </a:lnTo>
                <a:lnTo>
                  <a:pt x="202" y="28"/>
                </a:lnTo>
                <a:lnTo>
                  <a:pt x="223" y="28"/>
                </a:lnTo>
                <a:lnTo>
                  <a:pt x="244" y="21"/>
                </a:lnTo>
                <a:lnTo>
                  <a:pt x="265" y="21"/>
                </a:lnTo>
                <a:lnTo>
                  <a:pt x="293" y="14"/>
                </a:lnTo>
                <a:lnTo>
                  <a:pt x="300" y="7"/>
                </a:lnTo>
                <a:lnTo>
                  <a:pt x="335" y="0"/>
                </a:lnTo>
                <a:lnTo>
                  <a:pt x="342" y="42"/>
                </a:lnTo>
                <a:lnTo>
                  <a:pt x="349" y="56"/>
                </a:lnTo>
                <a:lnTo>
                  <a:pt x="349" y="56"/>
                </a:lnTo>
                <a:lnTo>
                  <a:pt x="349" y="70"/>
                </a:lnTo>
                <a:lnTo>
                  <a:pt x="363" y="105"/>
                </a:lnTo>
                <a:lnTo>
                  <a:pt x="370" y="126"/>
                </a:lnTo>
                <a:lnTo>
                  <a:pt x="370" y="140"/>
                </a:lnTo>
                <a:lnTo>
                  <a:pt x="370" y="154"/>
                </a:lnTo>
                <a:lnTo>
                  <a:pt x="405" y="147"/>
                </a:lnTo>
                <a:lnTo>
                  <a:pt x="426" y="140"/>
                </a:lnTo>
                <a:lnTo>
                  <a:pt x="426" y="154"/>
                </a:lnTo>
                <a:lnTo>
                  <a:pt x="426" y="161"/>
                </a:lnTo>
                <a:lnTo>
                  <a:pt x="419" y="175"/>
                </a:lnTo>
                <a:lnTo>
                  <a:pt x="412" y="189"/>
                </a:lnTo>
                <a:lnTo>
                  <a:pt x="412" y="189"/>
                </a:lnTo>
                <a:close/>
                <a:moveTo>
                  <a:pt x="412" y="189"/>
                </a:moveTo>
                <a:lnTo>
                  <a:pt x="412" y="189"/>
                </a:lnTo>
                <a:lnTo>
                  <a:pt x="412" y="189"/>
                </a:lnTo>
                <a:lnTo>
                  <a:pt x="412" y="189"/>
                </a:lnTo>
                <a:lnTo>
                  <a:pt x="412" y="189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5" name="Freeform 25"/>
          <p:cNvSpPr>
            <a:spLocks noEditPoints="1"/>
          </p:cNvSpPr>
          <p:nvPr userDrawn="1"/>
        </p:nvSpPr>
        <p:spPr bwMode="auto">
          <a:xfrm>
            <a:off x="7621588" y="2359025"/>
            <a:ext cx="457200" cy="247650"/>
          </a:xfrm>
          <a:custGeom>
            <a:avLst/>
            <a:gdLst/>
            <a:ahLst/>
            <a:cxnLst>
              <a:cxn ang="0">
                <a:pos x="0" y="154"/>
              </a:cxn>
              <a:cxn ang="0">
                <a:pos x="7" y="70"/>
              </a:cxn>
              <a:cxn ang="0">
                <a:pos x="35" y="63"/>
              </a:cxn>
              <a:cxn ang="0">
                <a:pos x="91" y="56"/>
              </a:cxn>
              <a:cxn ang="0">
                <a:pos x="119" y="49"/>
              </a:cxn>
              <a:cxn ang="0">
                <a:pos x="175" y="28"/>
              </a:cxn>
              <a:cxn ang="0">
                <a:pos x="182" y="28"/>
              </a:cxn>
              <a:cxn ang="0">
                <a:pos x="189" y="14"/>
              </a:cxn>
              <a:cxn ang="0">
                <a:pos x="203" y="0"/>
              </a:cxn>
              <a:cxn ang="0">
                <a:pos x="224" y="28"/>
              </a:cxn>
              <a:cxn ang="0">
                <a:pos x="231" y="35"/>
              </a:cxn>
              <a:cxn ang="0">
                <a:pos x="217" y="56"/>
              </a:cxn>
              <a:cxn ang="0">
                <a:pos x="210" y="77"/>
              </a:cxn>
              <a:cxn ang="0">
                <a:pos x="224" y="77"/>
              </a:cxn>
              <a:cxn ang="0">
                <a:pos x="231" y="77"/>
              </a:cxn>
              <a:cxn ang="0">
                <a:pos x="252" y="105"/>
              </a:cxn>
              <a:cxn ang="0">
                <a:pos x="266" y="119"/>
              </a:cxn>
              <a:cxn ang="0">
                <a:pos x="294" y="126"/>
              </a:cxn>
              <a:cxn ang="0">
                <a:pos x="301" y="126"/>
              </a:cxn>
              <a:cxn ang="0">
                <a:pos x="315" y="98"/>
              </a:cxn>
              <a:cxn ang="0">
                <a:pos x="287" y="84"/>
              </a:cxn>
              <a:cxn ang="0">
                <a:pos x="301" y="84"/>
              </a:cxn>
              <a:cxn ang="0">
                <a:pos x="322" y="112"/>
              </a:cxn>
              <a:cxn ang="0">
                <a:pos x="287" y="140"/>
              </a:cxn>
              <a:cxn ang="0">
                <a:pos x="266" y="154"/>
              </a:cxn>
              <a:cxn ang="0">
                <a:pos x="266" y="133"/>
              </a:cxn>
              <a:cxn ang="0">
                <a:pos x="245" y="147"/>
              </a:cxn>
              <a:cxn ang="0">
                <a:pos x="224" y="168"/>
              </a:cxn>
              <a:cxn ang="0">
                <a:pos x="217" y="154"/>
              </a:cxn>
              <a:cxn ang="0">
                <a:pos x="203" y="140"/>
              </a:cxn>
              <a:cxn ang="0">
                <a:pos x="196" y="126"/>
              </a:cxn>
              <a:cxn ang="0">
                <a:pos x="189" y="119"/>
              </a:cxn>
              <a:cxn ang="0">
                <a:pos x="175" y="119"/>
              </a:cxn>
              <a:cxn ang="0">
                <a:pos x="126" y="133"/>
              </a:cxn>
              <a:cxn ang="0">
                <a:pos x="91" y="140"/>
              </a:cxn>
              <a:cxn ang="0">
                <a:pos x="70" y="147"/>
              </a:cxn>
              <a:cxn ang="0">
                <a:pos x="63" y="147"/>
              </a:cxn>
              <a:cxn ang="0">
                <a:pos x="42" y="147"/>
              </a:cxn>
              <a:cxn ang="0">
                <a:pos x="7" y="154"/>
              </a:cxn>
              <a:cxn ang="0">
                <a:pos x="328" y="161"/>
              </a:cxn>
              <a:cxn ang="0">
                <a:pos x="322" y="168"/>
              </a:cxn>
              <a:cxn ang="0">
                <a:pos x="322" y="154"/>
              </a:cxn>
              <a:cxn ang="0">
                <a:pos x="335" y="168"/>
              </a:cxn>
              <a:cxn ang="0">
                <a:pos x="315" y="175"/>
              </a:cxn>
              <a:cxn ang="0">
                <a:pos x="322" y="168"/>
              </a:cxn>
              <a:cxn ang="0">
                <a:pos x="328" y="168"/>
              </a:cxn>
              <a:cxn ang="0">
                <a:pos x="273" y="161"/>
              </a:cxn>
              <a:cxn ang="0">
                <a:pos x="280" y="168"/>
              </a:cxn>
              <a:cxn ang="0">
                <a:pos x="287" y="175"/>
              </a:cxn>
              <a:cxn ang="0">
                <a:pos x="266" y="182"/>
              </a:cxn>
              <a:cxn ang="0">
                <a:pos x="259" y="182"/>
              </a:cxn>
              <a:cxn ang="0">
                <a:pos x="259" y="175"/>
              </a:cxn>
              <a:cxn ang="0">
                <a:pos x="273" y="161"/>
              </a:cxn>
              <a:cxn ang="0">
                <a:pos x="273" y="168"/>
              </a:cxn>
            </a:cxnLst>
            <a:rect l="0" t="0" r="r" b="b"/>
            <a:pathLst>
              <a:path w="335" h="182">
                <a:moveTo>
                  <a:pt x="7" y="154"/>
                </a:moveTo>
                <a:lnTo>
                  <a:pt x="0" y="154"/>
                </a:lnTo>
                <a:lnTo>
                  <a:pt x="7" y="98"/>
                </a:lnTo>
                <a:lnTo>
                  <a:pt x="7" y="70"/>
                </a:lnTo>
                <a:lnTo>
                  <a:pt x="28" y="63"/>
                </a:lnTo>
                <a:lnTo>
                  <a:pt x="35" y="63"/>
                </a:lnTo>
                <a:lnTo>
                  <a:pt x="77" y="56"/>
                </a:lnTo>
                <a:lnTo>
                  <a:pt x="91" y="56"/>
                </a:lnTo>
                <a:lnTo>
                  <a:pt x="119" y="49"/>
                </a:lnTo>
                <a:lnTo>
                  <a:pt x="119" y="49"/>
                </a:lnTo>
                <a:lnTo>
                  <a:pt x="175" y="35"/>
                </a:lnTo>
                <a:lnTo>
                  <a:pt x="175" y="28"/>
                </a:lnTo>
                <a:lnTo>
                  <a:pt x="175" y="28"/>
                </a:lnTo>
                <a:lnTo>
                  <a:pt x="182" y="28"/>
                </a:lnTo>
                <a:lnTo>
                  <a:pt x="182" y="21"/>
                </a:lnTo>
                <a:lnTo>
                  <a:pt x="189" y="14"/>
                </a:lnTo>
                <a:lnTo>
                  <a:pt x="189" y="7"/>
                </a:lnTo>
                <a:lnTo>
                  <a:pt x="203" y="0"/>
                </a:lnTo>
                <a:lnTo>
                  <a:pt x="210" y="0"/>
                </a:lnTo>
                <a:lnTo>
                  <a:pt x="224" y="28"/>
                </a:lnTo>
                <a:lnTo>
                  <a:pt x="238" y="21"/>
                </a:lnTo>
                <a:lnTo>
                  <a:pt x="231" y="35"/>
                </a:lnTo>
                <a:lnTo>
                  <a:pt x="217" y="42"/>
                </a:lnTo>
                <a:lnTo>
                  <a:pt x="217" y="56"/>
                </a:lnTo>
                <a:lnTo>
                  <a:pt x="210" y="56"/>
                </a:lnTo>
                <a:lnTo>
                  <a:pt x="210" y="77"/>
                </a:lnTo>
                <a:lnTo>
                  <a:pt x="224" y="77"/>
                </a:lnTo>
                <a:lnTo>
                  <a:pt x="224" y="77"/>
                </a:lnTo>
                <a:lnTo>
                  <a:pt x="231" y="77"/>
                </a:lnTo>
                <a:lnTo>
                  <a:pt x="231" y="77"/>
                </a:lnTo>
                <a:lnTo>
                  <a:pt x="245" y="84"/>
                </a:lnTo>
                <a:lnTo>
                  <a:pt x="252" y="105"/>
                </a:lnTo>
                <a:lnTo>
                  <a:pt x="266" y="105"/>
                </a:lnTo>
                <a:lnTo>
                  <a:pt x="266" y="119"/>
                </a:lnTo>
                <a:lnTo>
                  <a:pt x="280" y="126"/>
                </a:lnTo>
                <a:lnTo>
                  <a:pt x="294" y="126"/>
                </a:lnTo>
                <a:lnTo>
                  <a:pt x="287" y="126"/>
                </a:lnTo>
                <a:lnTo>
                  <a:pt x="301" y="126"/>
                </a:lnTo>
                <a:lnTo>
                  <a:pt x="315" y="112"/>
                </a:lnTo>
                <a:lnTo>
                  <a:pt x="315" y="98"/>
                </a:lnTo>
                <a:lnTo>
                  <a:pt x="301" y="84"/>
                </a:lnTo>
                <a:lnTo>
                  <a:pt x="287" y="84"/>
                </a:lnTo>
                <a:lnTo>
                  <a:pt x="294" y="77"/>
                </a:lnTo>
                <a:lnTo>
                  <a:pt x="301" y="84"/>
                </a:lnTo>
                <a:lnTo>
                  <a:pt x="315" y="98"/>
                </a:lnTo>
                <a:lnTo>
                  <a:pt x="322" y="112"/>
                </a:lnTo>
                <a:lnTo>
                  <a:pt x="322" y="119"/>
                </a:lnTo>
                <a:lnTo>
                  <a:pt x="287" y="140"/>
                </a:lnTo>
                <a:lnTo>
                  <a:pt x="287" y="147"/>
                </a:lnTo>
                <a:lnTo>
                  <a:pt x="266" y="154"/>
                </a:lnTo>
                <a:lnTo>
                  <a:pt x="266" y="154"/>
                </a:lnTo>
                <a:lnTo>
                  <a:pt x="266" y="133"/>
                </a:lnTo>
                <a:lnTo>
                  <a:pt x="245" y="147"/>
                </a:lnTo>
                <a:lnTo>
                  <a:pt x="245" y="147"/>
                </a:lnTo>
                <a:lnTo>
                  <a:pt x="238" y="168"/>
                </a:lnTo>
                <a:lnTo>
                  <a:pt x="224" y="168"/>
                </a:lnTo>
                <a:lnTo>
                  <a:pt x="217" y="154"/>
                </a:lnTo>
                <a:lnTo>
                  <a:pt x="217" y="154"/>
                </a:lnTo>
                <a:lnTo>
                  <a:pt x="210" y="147"/>
                </a:lnTo>
                <a:lnTo>
                  <a:pt x="203" y="140"/>
                </a:lnTo>
                <a:lnTo>
                  <a:pt x="196" y="140"/>
                </a:lnTo>
                <a:lnTo>
                  <a:pt x="196" y="126"/>
                </a:lnTo>
                <a:lnTo>
                  <a:pt x="189" y="133"/>
                </a:lnTo>
                <a:lnTo>
                  <a:pt x="189" y="119"/>
                </a:lnTo>
                <a:lnTo>
                  <a:pt x="189" y="112"/>
                </a:lnTo>
                <a:lnTo>
                  <a:pt x="175" y="119"/>
                </a:lnTo>
                <a:lnTo>
                  <a:pt x="154" y="126"/>
                </a:lnTo>
                <a:lnTo>
                  <a:pt x="126" y="133"/>
                </a:lnTo>
                <a:lnTo>
                  <a:pt x="126" y="133"/>
                </a:lnTo>
                <a:lnTo>
                  <a:pt x="91" y="140"/>
                </a:lnTo>
                <a:lnTo>
                  <a:pt x="70" y="147"/>
                </a:lnTo>
                <a:lnTo>
                  <a:pt x="70" y="147"/>
                </a:lnTo>
                <a:lnTo>
                  <a:pt x="63" y="147"/>
                </a:lnTo>
                <a:lnTo>
                  <a:pt x="63" y="147"/>
                </a:lnTo>
                <a:lnTo>
                  <a:pt x="49" y="147"/>
                </a:lnTo>
                <a:lnTo>
                  <a:pt x="42" y="147"/>
                </a:lnTo>
                <a:lnTo>
                  <a:pt x="7" y="154"/>
                </a:lnTo>
                <a:lnTo>
                  <a:pt x="7" y="154"/>
                </a:lnTo>
                <a:close/>
                <a:moveTo>
                  <a:pt x="328" y="168"/>
                </a:moveTo>
                <a:lnTo>
                  <a:pt x="328" y="161"/>
                </a:lnTo>
                <a:lnTo>
                  <a:pt x="328" y="161"/>
                </a:lnTo>
                <a:lnTo>
                  <a:pt x="322" y="168"/>
                </a:lnTo>
                <a:lnTo>
                  <a:pt x="328" y="161"/>
                </a:lnTo>
                <a:lnTo>
                  <a:pt x="322" y="154"/>
                </a:lnTo>
                <a:lnTo>
                  <a:pt x="335" y="168"/>
                </a:lnTo>
                <a:lnTo>
                  <a:pt x="335" y="168"/>
                </a:lnTo>
                <a:lnTo>
                  <a:pt x="322" y="175"/>
                </a:lnTo>
                <a:lnTo>
                  <a:pt x="315" y="175"/>
                </a:lnTo>
                <a:lnTo>
                  <a:pt x="315" y="175"/>
                </a:lnTo>
                <a:lnTo>
                  <a:pt x="322" y="168"/>
                </a:lnTo>
                <a:lnTo>
                  <a:pt x="328" y="168"/>
                </a:lnTo>
                <a:lnTo>
                  <a:pt x="328" y="168"/>
                </a:lnTo>
                <a:close/>
                <a:moveTo>
                  <a:pt x="273" y="168"/>
                </a:moveTo>
                <a:lnTo>
                  <a:pt x="273" y="161"/>
                </a:lnTo>
                <a:lnTo>
                  <a:pt x="280" y="168"/>
                </a:lnTo>
                <a:lnTo>
                  <a:pt x="280" y="168"/>
                </a:lnTo>
                <a:lnTo>
                  <a:pt x="280" y="168"/>
                </a:lnTo>
                <a:lnTo>
                  <a:pt x="287" y="175"/>
                </a:lnTo>
                <a:lnTo>
                  <a:pt x="266" y="182"/>
                </a:lnTo>
                <a:lnTo>
                  <a:pt x="266" y="182"/>
                </a:lnTo>
                <a:lnTo>
                  <a:pt x="252" y="182"/>
                </a:lnTo>
                <a:lnTo>
                  <a:pt x="259" y="182"/>
                </a:lnTo>
                <a:lnTo>
                  <a:pt x="266" y="182"/>
                </a:lnTo>
                <a:lnTo>
                  <a:pt x="259" y="175"/>
                </a:lnTo>
                <a:lnTo>
                  <a:pt x="266" y="161"/>
                </a:lnTo>
                <a:lnTo>
                  <a:pt x="273" y="161"/>
                </a:lnTo>
                <a:lnTo>
                  <a:pt x="273" y="168"/>
                </a:lnTo>
                <a:lnTo>
                  <a:pt x="273" y="168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6" name="Freeform 26"/>
          <p:cNvSpPr>
            <a:spLocks noEditPoints="1"/>
          </p:cNvSpPr>
          <p:nvPr userDrawn="1"/>
        </p:nvSpPr>
        <p:spPr bwMode="auto">
          <a:xfrm>
            <a:off x="5548313" y="1857375"/>
            <a:ext cx="993775" cy="1035050"/>
          </a:xfrm>
          <a:custGeom>
            <a:avLst/>
            <a:gdLst/>
            <a:ahLst/>
            <a:cxnLst>
              <a:cxn ang="0">
                <a:pos x="98" y="49"/>
              </a:cxn>
              <a:cxn ang="0">
                <a:pos x="147" y="0"/>
              </a:cxn>
              <a:cxn ang="0">
                <a:pos x="217" y="91"/>
              </a:cxn>
              <a:cxn ang="0">
                <a:pos x="161" y="126"/>
              </a:cxn>
              <a:cxn ang="0">
                <a:pos x="161" y="154"/>
              </a:cxn>
              <a:cxn ang="0">
                <a:pos x="196" y="147"/>
              </a:cxn>
              <a:cxn ang="0">
                <a:pos x="287" y="188"/>
              </a:cxn>
              <a:cxn ang="0">
                <a:pos x="357" y="161"/>
              </a:cxn>
              <a:cxn ang="0">
                <a:pos x="455" y="140"/>
              </a:cxn>
              <a:cxn ang="0">
                <a:pos x="462" y="175"/>
              </a:cxn>
              <a:cxn ang="0">
                <a:pos x="511" y="168"/>
              </a:cxn>
              <a:cxn ang="0">
                <a:pos x="539" y="209"/>
              </a:cxn>
              <a:cxn ang="0">
                <a:pos x="532" y="230"/>
              </a:cxn>
              <a:cxn ang="0">
                <a:pos x="483" y="251"/>
              </a:cxn>
              <a:cxn ang="0">
                <a:pos x="406" y="244"/>
              </a:cxn>
              <a:cxn ang="0">
                <a:pos x="357" y="251"/>
              </a:cxn>
              <a:cxn ang="0">
                <a:pos x="336" y="279"/>
              </a:cxn>
              <a:cxn ang="0">
                <a:pos x="329" y="272"/>
              </a:cxn>
              <a:cxn ang="0">
                <a:pos x="273" y="321"/>
              </a:cxn>
              <a:cxn ang="0">
                <a:pos x="245" y="335"/>
              </a:cxn>
              <a:cxn ang="0">
                <a:pos x="224" y="321"/>
              </a:cxn>
              <a:cxn ang="0">
                <a:pos x="224" y="300"/>
              </a:cxn>
              <a:cxn ang="0">
                <a:pos x="203" y="279"/>
              </a:cxn>
              <a:cxn ang="0">
                <a:pos x="154" y="265"/>
              </a:cxn>
              <a:cxn ang="0">
                <a:pos x="42" y="237"/>
              </a:cxn>
              <a:cxn ang="0">
                <a:pos x="0" y="202"/>
              </a:cxn>
              <a:cxn ang="0">
                <a:pos x="98" y="154"/>
              </a:cxn>
              <a:cxn ang="0">
                <a:pos x="147" y="119"/>
              </a:cxn>
              <a:cxn ang="0">
                <a:pos x="161" y="154"/>
              </a:cxn>
              <a:cxn ang="0">
                <a:pos x="566" y="216"/>
              </a:cxn>
              <a:cxn ang="0">
                <a:pos x="580" y="216"/>
              </a:cxn>
              <a:cxn ang="0">
                <a:pos x="559" y="230"/>
              </a:cxn>
              <a:cxn ang="0">
                <a:pos x="608" y="440"/>
              </a:cxn>
              <a:cxn ang="0">
                <a:pos x="580" y="496"/>
              </a:cxn>
              <a:cxn ang="0">
                <a:pos x="622" y="489"/>
              </a:cxn>
              <a:cxn ang="0">
                <a:pos x="685" y="454"/>
              </a:cxn>
              <a:cxn ang="0">
                <a:pos x="720" y="573"/>
              </a:cxn>
              <a:cxn ang="0">
                <a:pos x="706" y="608"/>
              </a:cxn>
              <a:cxn ang="0">
                <a:pos x="692" y="643"/>
              </a:cxn>
              <a:cxn ang="0">
                <a:pos x="629" y="734"/>
              </a:cxn>
              <a:cxn ang="0">
                <a:pos x="539" y="741"/>
              </a:cxn>
              <a:cxn ang="0">
                <a:pos x="448" y="748"/>
              </a:cxn>
              <a:cxn ang="0">
                <a:pos x="371" y="741"/>
              </a:cxn>
              <a:cxn ang="0">
                <a:pos x="392" y="587"/>
              </a:cxn>
              <a:cxn ang="0">
                <a:pos x="364" y="510"/>
              </a:cxn>
              <a:cxn ang="0">
                <a:pos x="364" y="461"/>
              </a:cxn>
              <a:cxn ang="0">
                <a:pos x="385" y="391"/>
              </a:cxn>
              <a:cxn ang="0">
                <a:pos x="420" y="335"/>
              </a:cxn>
              <a:cxn ang="0">
                <a:pos x="441" y="356"/>
              </a:cxn>
              <a:cxn ang="0">
                <a:pos x="469" y="307"/>
              </a:cxn>
              <a:cxn ang="0">
                <a:pos x="462" y="272"/>
              </a:cxn>
              <a:cxn ang="0">
                <a:pos x="532" y="272"/>
              </a:cxn>
              <a:cxn ang="0">
                <a:pos x="573" y="293"/>
              </a:cxn>
              <a:cxn ang="0">
                <a:pos x="601" y="307"/>
              </a:cxn>
              <a:cxn ang="0">
                <a:pos x="601" y="335"/>
              </a:cxn>
              <a:cxn ang="0">
                <a:pos x="622" y="412"/>
              </a:cxn>
            </a:cxnLst>
            <a:rect l="0" t="0" r="r" b="b"/>
            <a:pathLst>
              <a:path w="727" h="762">
                <a:moveTo>
                  <a:pt x="147" y="0"/>
                </a:moveTo>
                <a:lnTo>
                  <a:pt x="140" y="21"/>
                </a:lnTo>
                <a:lnTo>
                  <a:pt x="119" y="28"/>
                </a:lnTo>
                <a:lnTo>
                  <a:pt x="105" y="42"/>
                </a:lnTo>
                <a:lnTo>
                  <a:pt x="98" y="49"/>
                </a:lnTo>
                <a:lnTo>
                  <a:pt x="91" y="49"/>
                </a:lnTo>
                <a:lnTo>
                  <a:pt x="91" y="42"/>
                </a:lnTo>
                <a:lnTo>
                  <a:pt x="98" y="35"/>
                </a:lnTo>
                <a:lnTo>
                  <a:pt x="147" y="0"/>
                </a:lnTo>
                <a:lnTo>
                  <a:pt x="147" y="0"/>
                </a:lnTo>
                <a:close/>
                <a:moveTo>
                  <a:pt x="154" y="105"/>
                </a:moveTo>
                <a:lnTo>
                  <a:pt x="161" y="98"/>
                </a:lnTo>
                <a:lnTo>
                  <a:pt x="175" y="84"/>
                </a:lnTo>
                <a:lnTo>
                  <a:pt x="210" y="84"/>
                </a:lnTo>
                <a:lnTo>
                  <a:pt x="217" y="91"/>
                </a:lnTo>
                <a:lnTo>
                  <a:pt x="217" y="91"/>
                </a:lnTo>
                <a:lnTo>
                  <a:pt x="203" y="98"/>
                </a:lnTo>
                <a:lnTo>
                  <a:pt x="175" y="119"/>
                </a:lnTo>
                <a:lnTo>
                  <a:pt x="168" y="147"/>
                </a:lnTo>
                <a:lnTo>
                  <a:pt x="161" y="126"/>
                </a:lnTo>
                <a:lnTo>
                  <a:pt x="147" y="126"/>
                </a:lnTo>
                <a:lnTo>
                  <a:pt x="147" y="112"/>
                </a:lnTo>
                <a:lnTo>
                  <a:pt x="154" y="105"/>
                </a:lnTo>
                <a:lnTo>
                  <a:pt x="154" y="105"/>
                </a:lnTo>
                <a:close/>
                <a:moveTo>
                  <a:pt x="161" y="154"/>
                </a:moveTo>
                <a:lnTo>
                  <a:pt x="161" y="161"/>
                </a:lnTo>
                <a:lnTo>
                  <a:pt x="161" y="168"/>
                </a:lnTo>
                <a:lnTo>
                  <a:pt x="182" y="147"/>
                </a:lnTo>
                <a:lnTo>
                  <a:pt x="182" y="154"/>
                </a:lnTo>
                <a:lnTo>
                  <a:pt x="196" y="147"/>
                </a:lnTo>
                <a:lnTo>
                  <a:pt x="210" y="147"/>
                </a:lnTo>
                <a:lnTo>
                  <a:pt x="231" y="154"/>
                </a:lnTo>
                <a:lnTo>
                  <a:pt x="259" y="195"/>
                </a:lnTo>
                <a:lnTo>
                  <a:pt x="280" y="188"/>
                </a:lnTo>
                <a:lnTo>
                  <a:pt x="287" y="188"/>
                </a:lnTo>
                <a:lnTo>
                  <a:pt x="301" y="195"/>
                </a:lnTo>
                <a:lnTo>
                  <a:pt x="308" y="188"/>
                </a:lnTo>
                <a:lnTo>
                  <a:pt x="315" y="195"/>
                </a:lnTo>
                <a:lnTo>
                  <a:pt x="329" y="182"/>
                </a:lnTo>
                <a:lnTo>
                  <a:pt x="357" y="161"/>
                </a:lnTo>
                <a:lnTo>
                  <a:pt x="357" y="168"/>
                </a:lnTo>
                <a:lnTo>
                  <a:pt x="378" y="161"/>
                </a:lnTo>
                <a:lnTo>
                  <a:pt x="406" y="161"/>
                </a:lnTo>
                <a:lnTo>
                  <a:pt x="427" y="147"/>
                </a:lnTo>
                <a:lnTo>
                  <a:pt x="455" y="140"/>
                </a:lnTo>
                <a:lnTo>
                  <a:pt x="448" y="154"/>
                </a:lnTo>
                <a:lnTo>
                  <a:pt x="448" y="168"/>
                </a:lnTo>
                <a:lnTo>
                  <a:pt x="448" y="175"/>
                </a:lnTo>
                <a:lnTo>
                  <a:pt x="455" y="175"/>
                </a:lnTo>
                <a:lnTo>
                  <a:pt x="462" y="175"/>
                </a:lnTo>
                <a:lnTo>
                  <a:pt x="469" y="182"/>
                </a:lnTo>
                <a:lnTo>
                  <a:pt x="483" y="175"/>
                </a:lnTo>
                <a:lnTo>
                  <a:pt x="490" y="182"/>
                </a:lnTo>
                <a:lnTo>
                  <a:pt x="504" y="168"/>
                </a:lnTo>
                <a:lnTo>
                  <a:pt x="511" y="168"/>
                </a:lnTo>
                <a:lnTo>
                  <a:pt x="525" y="195"/>
                </a:lnTo>
                <a:lnTo>
                  <a:pt x="518" y="202"/>
                </a:lnTo>
                <a:lnTo>
                  <a:pt x="518" y="202"/>
                </a:lnTo>
                <a:lnTo>
                  <a:pt x="532" y="202"/>
                </a:lnTo>
                <a:lnTo>
                  <a:pt x="539" y="209"/>
                </a:lnTo>
                <a:lnTo>
                  <a:pt x="539" y="209"/>
                </a:lnTo>
                <a:lnTo>
                  <a:pt x="545" y="223"/>
                </a:lnTo>
                <a:lnTo>
                  <a:pt x="552" y="223"/>
                </a:lnTo>
                <a:lnTo>
                  <a:pt x="552" y="230"/>
                </a:lnTo>
                <a:lnTo>
                  <a:pt x="532" y="230"/>
                </a:lnTo>
                <a:lnTo>
                  <a:pt x="511" y="230"/>
                </a:lnTo>
                <a:lnTo>
                  <a:pt x="504" y="230"/>
                </a:lnTo>
                <a:lnTo>
                  <a:pt x="490" y="223"/>
                </a:lnTo>
                <a:lnTo>
                  <a:pt x="483" y="223"/>
                </a:lnTo>
                <a:lnTo>
                  <a:pt x="483" y="251"/>
                </a:lnTo>
                <a:lnTo>
                  <a:pt x="476" y="244"/>
                </a:lnTo>
                <a:lnTo>
                  <a:pt x="455" y="230"/>
                </a:lnTo>
                <a:lnTo>
                  <a:pt x="427" y="223"/>
                </a:lnTo>
                <a:lnTo>
                  <a:pt x="413" y="223"/>
                </a:lnTo>
                <a:lnTo>
                  <a:pt x="406" y="244"/>
                </a:lnTo>
                <a:lnTo>
                  <a:pt x="385" y="244"/>
                </a:lnTo>
                <a:lnTo>
                  <a:pt x="385" y="244"/>
                </a:lnTo>
                <a:lnTo>
                  <a:pt x="385" y="251"/>
                </a:lnTo>
                <a:lnTo>
                  <a:pt x="371" y="244"/>
                </a:lnTo>
                <a:lnTo>
                  <a:pt x="357" y="251"/>
                </a:lnTo>
                <a:lnTo>
                  <a:pt x="350" y="258"/>
                </a:lnTo>
                <a:lnTo>
                  <a:pt x="350" y="265"/>
                </a:lnTo>
                <a:lnTo>
                  <a:pt x="343" y="272"/>
                </a:lnTo>
                <a:lnTo>
                  <a:pt x="336" y="279"/>
                </a:lnTo>
                <a:lnTo>
                  <a:pt x="336" y="279"/>
                </a:lnTo>
                <a:lnTo>
                  <a:pt x="329" y="279"/>
                </a:lnTo>
                <a:lnTo>
                  <a:pt x="329" y="293"/>
                </a:lnTo>
                <a:lnTo>
                  <a:pt x="322" y="293"/>
                </a:lnTo>
                <a:lnTo>
                  <a:pt x="322" y="286"/>
                </a:lnTo>
                <a:lnTo>
                  <a:pt x="329" y="272"/>
                </a:lnTo>
                <a:lnTo>
                  <a:pt x="315" y="272"/>
                </a:lnTo>
                <a:lnTo>
                  <a:pt x="301" y="286"/>
                </a:lnTo>
                <a:lnTo>
                  <a:pt x="287" y="286"/>
                </a:lnTo>
                <a:lnTo>
                  <a:pt x="273" y="307"/>
                </a:lnTo>
                <a:lnTo>
                  <a:pt x="273" y="321"/>
                </a:lnTo>
                <a:lnTo>
                  <a:pt x="252" y="356"/>
                </a:lnTo>
                <a:lnTo>
                  <a:pt x="252" y="363"/>
                </a:lnTo>
                <a:lnTo>
                  <a:pt x="245" y="356"/>
                </a:lnTo>
                <a:lnTo>
                  <a:pt x="238" y="349"/>
                </a:lnTo>
                <a:lnTo>
                  <a:pt x="245" y="335"/>
                </a:lnTo>
                <a:lnTo>
                  <a:pt x="238" y="328"/>
                </a:lnTo>
                <a:lnTo>
                  <a:pt x="238" y="335"/>
                </a:lnTo>
                <a:lnTo>
                  <a:pt x="224" y="335"/>
                </a:lnTo>
                <a:lnTo>
                  <a:pt x="224" y="328"/>
                </a:lnTo>
                <a:lnTo>
                  <a:pt x="224" y="321"/>
                </a:lnTo>
                <a:lnTo>
                  <a:pt x="231" y="314"/>
                </a:lnTo>
                <a:lnTo>
                  <a:pt x="231" y="307"/>
                </a:lnTo>
                <a:lnTo>
                  <a:pt x="231" y="307"/>
                </a:lnTo>
                <a:lnTo>
                  <a:pt x="231" y="307"/>
                </a:lnTo>
                <a:lnTo>
                  <a:pt x="224" y="300"/>
                </a:lnTo>
                <a:lnTo>
                  <a:pt x="231" y="293"/>
                </a:lnTo>
                <a:lnTo>
                  <a:pt x="224" y="293"/>
                </a:lnTo>
                <a:lnTo>
                  <a:pt x="210" y="286"/>
                </a:lnTo>
                <a:lnTo>
                  <a:pt x="210" y="286"/>
                </a:lnTo>
                <a:lnTo>
                  <a:pt x="203" y="279"/>
                </a:lnTo>
                <a:lnTo>
                  <a:pt x="203" y="272"/>
                </a:lnTo>
                <a:lnTo>
                  <a:pt x="203" y="265"/>
                </a:lnTo>
                <a:lnTo>
                  <a:pt x="175" y="258"/>
                </a:lnTo>
                <a:lnTo>
                  <a:pt x="161" y="258"/>
                </a:lnTo>
                <a:lnTo>
                  <a:pt x="154" y="265"/>
                </a:lnTo>
                <a:lnTo>
                  <a:pt x="154" y="258"/>
                </a:lnTo>
                <a:lnTo>
                  <a:pt x="140" y="258"/>
                </a:lnTo>
                <a:lnTo>
                  <a:pt x="133" y="258"/>
                </a:lnTo>
                <a:lnTo>
                  <a:pt x="126" y="251"/>
                </a:lnTo>
                <a:lnTo>
                  <a:pt x="42" y="237"/>
                </a:lnTo>
                <a:lnTo>
                  <a:pt x="28" y="230"/>
                </a:lnTo>
                <a:lnTo>
                  <a:pt x="21" y="209"/>
                </a:lnTo>
                <a:lnTo>
                  <a:pt x="14" y="209"/>
                </a:lnTo>
                <a:lnTo>
                  <a:pt x="7" y="209"/>
                </a:lnTo>
                <a:lnTo>
                  <a:pt x="0" y="202"/>
                </a:lnTo>
                <a:lnTo>
                  <a:pt x="35" y="188"/>
                </a:lnTo>
                <a:lnTo>
                  <a:pt x="42" y="182"/>
                </a:lnTo>
                <a:lnTo>
                  <a:pt x="49" y="168"/>
                </a:lnTo>
                <a:lnTo>
                  <a:pt x="84" y="168"/>
                </a:lnTo>
                <a:lnTo>
                  <a:pt x="98" y="154"/>
                </a:lnTo>
                <a:lnTo>
                  <a:pt x="105" y="147"/>
                </a:lnTo>
                <a:lnTo>
                  <a:pt x="119" y="147"/>
                </a:lnTo>
                <a:lnTo>
                  <a:pt x="119" y="140"/>
                </a:lnTo>
                <a:lnTo>
                  <a:pt x="126" y="133"/>
                </a:lnTo>
                <a:lnTo>
                  <a:pt x="147" y="119"/>
                </a:lnTo>
                <a:lnTo>
                  <a:pt x="147" y="126"/>
                </a:lnTo>
                <a:lnTo>
                  <a:pt x="154" y="133"/>
                </a:lnTo>
                <a:lnTo>
                  <a:pt x="154" y="140"/>
                </a:lnTo>
                <a:lnTo>
                  <a:pt x="161" y="147"/>
                </a:lnTo>
                <a:lnTo>
                  <a:pt x="161" y="154"/>
                </a:lnTo>
                <a:lnTo>
                  <a:pt x="161" y="154"/>
                </a:lnTo>
                <a:close/>
                <a:moveTo>
                  <a:pt x="552" y="223"/>
                </a:moveTo>
                <a:lnTo>
                  <a:pt x="559" y="223"/>
                </a:lnTo>
                <a:lnTo>
                  <a:pt x="559" y="216"/>
                </a:lnTo>
                <a:lnTo>
                  <a:pt x="566" y="216"/>
                </a:lnTo>
                <a:lnTo>
                  <a:pt x="566" y="209"/>
                </a:lnTo>
                <a:lnTo>
                  <a:pt x="566" y="209"/>
                </a:lnTo>
                <a:lnTo>
                  <a:pt x="573" y="209"/>
                </a:lnTo>
                <a:lnTo>
                  <a:pt x="573" y="209"/>
                </a:lnTo>
                <a:lnTo>
                  <a:pt x="580" y="216"/>
                </a:lnTo>
                <a:lnTo>
                  <a:pt x="587" y="216"/>
                </a:lnTo>
                <a:lnTo>
                  <a:pt x="587" y="223"/>
                </a:lnTo>
                <a:lnTo>
                  <a:pt x="580" y="230"/>
                </a:lnTo>
                <a:lnTo>
                  <a:pt x="573" y="223"/>
                </a:lnTo>
                <a:lnTo>
                  <a:pt x="559" y="230"/>
                </a:lnTo>
                <a:lnTo>
                  <a:pt x="552" y="223"/>
                </a:lnTo>
                <a:lnTo>
                  <a:pt x="552" y="223"/>
                </a:lnTo>
                <a:lnTo>
                  <a:pt x="552" y="223"/>
                </a:lnTo>
                <a:lnTo>
                  <a:pt x="552" y="223"/>
                </a:lnTo>
                <a:close/>
                <a:moveTo>
                  <a:pt x="608" y="440"/>
                </a:moveTo>
                <a:lnTo>
                  <a:pt x="608" y="447"/>
                </a:lnTo>
                <a:lnTo>
                  <a:pt x="601" y="461"/>
                </a:lnTo>
                <a:lnTo>
                  <a:pt x="587" y="468"/>
                </a:lnTo>
                <a:lnTo>
                  <a:pt x="580" y="468"/>
                </a:lnTo>
                <a:lnTo>
                  <a:pt x="580" y="496"/>
                </a:lnTo>
                <a:lnTo>
                  <a:pt x="608" y="510"/>
                </a:lnTo>
                <a:lnTo>
                  <a:pt x="608" y="503"/>
                </a:lnTo>
                <a:lnTo>
                  <a:pt x="615" y="489"/>
                </a:lnTo>
                <a:lnTo>
                  <a:pt x="622" y="489"/>
                </a:lnTo>
                <a:lnTo>
                  <a:pt x="622" y="489"/>
                </a:lnTo>
                <a:lnTo>
                  <a:pt x="629" y="475"/>
                </a:lnTo>
                <a:lnTo>
                  <a:pt x="629" y="461"/>
                </a:lnTo>
                <a:lnTo>
                  <a:pt x="664" y="440"/>
                </a:lnTo>
                <a:lnTo>
                  <a:pt x="671" y="447"/>
                </a:lnTo>
                <a:lnTo>
                  <a:pt x="685" y="454"/>
                </a:lnTo>
                <a:lnTo>
                  <a:pt x="692" y="475"/>
                </a:lnTo>
                <a:lnTo>
                  <a:pt x="699" y="482"/>
                </a:lnTo>
                <a:lnTo>
                  <a:pt x="713" y="545"/>
                </a:lnTo>
                <a:lnTo>
                  <a:pt x="727" y="566"/>
                </a:lnTo>
                <a:lnTo>
                  <a:pt x="720" y="573"/>
                </a:lnTo>
                <a:lnTo>
                  <a:pt x="727" y="594"/>
                </a:lnTo>
                <a:lnTo>
                  <a:pt x="720" y="608"/>
                </a:lnTo>
                <a:lnTo>
                  <a:pt x="713" y="608"/>
                </a:lnTo>
                <a:lnTo>
                  <a:pt x="713" y="608"/>
                </a:lnTo>
                <a:lnTo>
                  <a:pt x="706" y="608"/>
                </a:lnTo>
                <a:lnTo>
                  <a:pt x="699" y="615"/>
                </a:lnTo>
                <a:lnTo>
                  <a:pt x="699" y="615"/>
                </a:lnTo>
                <a:lnTo>
                  <a:pt x="692" y="629"/>
                </a:lnTo>
                <a:lnTo>
                  <a:pt x="692" y="636"/>
                </a:lnTo>
                <a:lnTo>
                  <a:pt x="692" y="643"/>
                </a:lnTo>
                <a:lnTo>
                  <a:pt x="678" y="657"/>
                </a:lnTo>
                <a:lnTo>
                  <a:pt x="671" y="678"/>
                </a:lnTo>
                <a:lnTo>
                  <a:pt x="671" y="692"/>
                </a:lnTo>
                <a:lnTo>
                  <a:pt x="650" y="727"/>
                </a:lnTo>
                <a:lnTo>
                  <a:pt x="629" y="734"/>
                </a:lnTo>
                <a:lnTo>
                  <a:pt x="622" y="734"/>
                </a:lnTo>
                <a:lnTo>
                  <a:pt x="573" y="741"/>
                </a:lnTo>
                <a:lnTo>
                  <a:pt x="573" y="741"/>
                </a:lnTo>
                <a:lnTo>
                  <a:pt x="539" y="748"/>
                </a:lnTo>
                <a:lnTo>
                  <a:pt x="539" y="741"/>
                </a:lnTo>
                <a:lnTo>
                  <a:pt x="532" y="741"/>
                </a:lnTo>
                <a:lnTo>
                  <a:pt x="504" y="741"/>
                </a:lnTo>
                <a:lnTo>
                  <a:pt x="490" y="748"/>
                </a:lnTo>
                <a:lnTo>
                  <a:pt x="462" y="748"/>
                </a:lnTo>
                <a:lnTo>
                  <a:pt x="448" y="748"/>
                </a:lnTo>
                <a:lnTo>
                  <a:pt x="427" y="755"/>
                </a:lnTo>
                <a:lnTo>
                  <a:pt x="406" y="755"/>
                </a:lnTo>
                <a:lnTo>
                  <a:pt x="385" y="755"/>
                </a:lnTo>
                <a:lnTo>
                  <a:pt x="357" y="762"/>
                </a:lnTo>
                <a:lnTo>
                  <a:pt x="371" y="741"/>
                </a:lnTo>
                <a:lnTo>
                  <a:pt x="378" y="713"/>
                </a:lnTo>
                <a:lnTo>
                  <a:pt x="392" y="699"/>
                </a:lnTo>
                <a:lnTo>
                  <a:pt x="399" y="678"/>
                </a:lnTo>
                <a:lnTo>
                  <a:pt x="399" y="629"/>
                </a:lnTo>
                <a:lnTo>
                  <a:pt x="392" y="587"/>
                </a:lnTo>
                <a:lnTo>
                  <a:pt x="371" y="552"/>
                </a:lnTo>
                <a:lnTo>
                  <a:pt x="357" y="524"/>
                </a:lnTo>
                <a:lnTo>
                  <a:pt x="364" y="510"/>
                </a:lnTo>
                <a:lnTo>
                  <a:pt x="371" y="517"/>
                </a:lnTo>
                <a:lnTo>
                  <a:pt x="364" y="510"/>
                </a:lnTo>
                <a:lnTo>
                  <a:pt x="364" y="510"/>
                </a:lnTo>
                <a:lnTo>
                  <a:pt x="364" y="489"/>
                </a:lnTo>
                <a:lnTo>
                  <a:pt x="364" y="496"/>
                </a:lnTo>
                <a:lnTo>
                  <a:pt x="357" y="482"/>
                </a:lnTo>
                <a:lnTo>
                  <a:pt x="364" y="461"/>
                </a:lnTo>
                <a:lnTo>
                  <a:pt x="371" y="440"/>
                </a:lnTo>
                <a:lnTo>
                  <a:pt x="371" y="419"/>
                </a:lnTo>
                <a:lnTo>
                  <a:pt x="371" y="398"/>
                </a:lnTo>
                <a:lnTo>
                  <a:pt x="385" y="398"/>
                </a:lnTo>
                <a:lnTo>
                  <a:pt x="385" y="391"/>
                </a:lnTo>
                <a:lnTo>
                  <a:pt x="385" y="384"/>
                </a:lnTo>
                <a:lnTo>
                  <a:pt x="385" y="377"/>
                </a:lnTo>
                <a:lnTo>
                  <a:pt x="406" y="363"/>
                </a:lnTo>
                <a:lnTo>
                  <a:pt x="420" y="335"/>
                </a:lnTo>
                <a:lnTo>
                  <a:pt x="420" y="335"/>
                </a:lnTo>
                <a:lnTo>
                  <a:pt x="420" y="363"/>
                </a:lnTo>
                <a:lnTo>
                  <a:pt x="420" y="384"/>
                </a:lnTo>
                <a:lnTo>
                  <a:pt x="434" y="384"/>
                </a:lnTo>
                <a:lnTo>
                  <a:pt x="434" y="377"/>
                </a:lnTo>
                <a:lnTo>
                  <a:pt x="441" y="356"/>
                </a:lnTo>
                <a:lnTo>
                  <a:pt x="441" y="328"/>
                </a:lnTo>
                <a:lnTo>
                  <a:pt x="441" y="321"/>
                </a:lnTo>
                <a:lnTo>
                  <a:pt x="441" y="314"/>
                </a:lnTo>
                <a:lnTo>
                  <a:pt x="462" y="307"/>
                </a:lnTo>
                <a:lnTo>
                  <a:pt x="469" y="307"/>
                </a:lnTo>
                <a:lnTo>
                  <a:pt x="476" y="300"/>
                </a:lnTo>
                <a:lnTo>
                  <a:pt x="462" y="300"/>
                </a:lnTo>
                <a:lnTo>
                  <a:pt x="455" y="286"/>
                </a:lnTo>
                <a:lnTo>
                  <a:pt x="455" y="279"/>
                </a:lnTo>
                <a:lnTo>
                  <a:pt x="462" y="272"/>
                </a:lnTo>
                <a:lnTo>
                  <a:pt x="469" y="265"/>
                </a:lnTo>
                <a:lnTo>
                  <a:pt x="483" y="258"/>
                </a:lnTo>
                <a:lnTo>
                  <a:pt x="511" y="272"/>
                </a:lnTo>
                <a:lnTo>
                  <a:pt x="518" y="265"/>
                </a:lnTo>
                <a:lnTo>
                  <a:pt x="532" y="272"/>
                </a:lnTo>
                <a:lnTo>
                  <a:pt x="539" y="272"/>
                </a:lnTo>
                <a:lnTo>
                  <a:pt x="539" y="286"/>
                </a:lnTo>
                <a:lnTo>
                  <a:pt x="559" y="286"/>
                </a:lnTo>
                <a:lnTo>
                  <a:pt x="566" y="293"/>
                </a:lnTo>
                <a:lnTo>
                  <a:pt x="573" y="293"/>
                </a:lnTo>
                <a:lnTo>
                  <a:pt x="587" y="293"/>
                </a:lnTo>
                <a:lnTo>
                  <a:pt x="594" y="293"/>
                </a:lnTo>
                <a:lnTo>
                  <a:pt x="594" y="300"/>
                </a:lnTo>
                <a:lnTo>
                  <a:pt x="601" y="300"/>
                </a:lnTo>
                <a:lnTo>
                  <a:pt x="601" y="307"/>
                </a:lnTo>
                <a:lnTo>
                  <a:pt x="608" y="307"/>
                </a:lnTo>
                <a:lnTo>
                  <a:pt x="615" y="321"/>
                </a:lnTo>
                <a:lnTo>
                  <a:pt x="601" y="328"/>
                </a:lnTo>
                <a:lnTo>
                  <a:pt x="608" y="335"/>
                </a:lnTo>
                <a:lnTo>
                  <a:pt x="601" y="335"/>
                </a:lnTo>
                <a:lnTo>
                  <a:pt x="608" y="342"/>
                </a:lnTo>
                <a:lnTo>
                  <a:pt x="615" y="349"/>
                </a:lnTo>
                <a:lnTo>
                  <a:pt x="622" y="370"/>
                </a:lnTo>
                <a:lnTo>
                  <a:pt x="622" y="391"/>
                </a:lnTo>
                <a:lnTo>
                  <a:pt x="622" y="412"/>
                </a:lnTo>
                <a:lnTo>
                  <a:pt x="608" y="426"/>
                </a:lnTo>
                <a:lnTo>
                  <a:pt x="608" y="440"/>
                </a:lnTo>
                <a:lnTo>
                  <a:pt x="608" y="440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7" name="Freeform 27"/>
          <p:cNvSpPr>
            <a:spLocks/>
          </p:cNvSpPr>
          <p:nvPr userDrawn="1"/>
        </p:nvSpPr>
        <p:spPr bwMode="auto">
          <a:xfrm>
            <a:off x="4786313" y="1695450"/>
            <a:ext cx="849312" cy="958850"/>
          </a:xfrm>
          <a:custGeom>
            <a:avLst/>
            <a:gdLst/>
            <a:ahLst/>
            <a:cxnLst>
              <a:cxn ang="0">
                <a:pos x="273" y="706"/>
              </a:cxn>
              <a:cxn ang="0">
                <a:pos x="196" y="706"/>
              </a:cxn>
              <a:cxn ang="0">
                <a:pos x="147" y="706"/>
              </a:cxn>
              <a:cxn ang="0">
                <a:pos x="56" y="706"/>
              </a:cxn>
              <a:cxn ang="0">
                <a:pos x="56" y="580"/>
              </a:cxn>
              <a:cxn ang="0">
                <a:pos x="56" y="531"/>
              </a:cxn>
              <a:cxn ang="0">
                <a:pos x="49" y="482"/>
              </a:cxn>
              <a:cxn ang="0">
                <a:pos x="28" y="447"/>
              </a:cxn>
              <a:cxn ang="0">
                <a:pos x="49" y="412"/>
              </a:cxn>
              <a:cxn ang="0">
                <a:pos x="49" y="363"/>
              </a:cxn>
              <a:cxn ang="0">
                <a:pos x="28" y="328"/>
              </a:cxn>
              <a:cxn ang="0">
                <a:pos x="28" y="287"/>
              </a:cxn>
              <a:cxn ang="0">
                <a:pos x="28" y="238"/>
              </a:cxn>
              <a:cxn ang="0">
                <a:pos x="28" y="217"/>
              </a:cxn>
              <a:cxn ang="0">
                <a:pos x="14" y="175"/>
              </a:cxn>
              <a:cxn ang="0">
                <a:pos x="7" y="140"/>
              </a:cxn>
              <a:cxn ang="0">
                <a:pos x="7" y="133"/>
              </a:cxn>
              <a:cxn ang="0">
                <a:pos x="7" y="112"/>
              </a:cxn>
              <a:cxn ang="0">
                <a:pos x="0" y="98"/>
              </a:cxn>
              <a:cxn ang="0">
                <a:pos x="0" y="49"/>
              </a:cxn>
              <a:cxn ang="0">
                <a:pos x="161" y="49"/>
              </a:cxn>
              <a:cxn ang="0">
                <a:pos x="203" y="63"/>
              </a:cxn>
              <a:cxn ang="0">
                <a:pos x="224" y="84"/>
              </a:cxn>
              <a:cxn ang="0">
                <a:pos x="273" y="91"/>
              </a:cxn>
              <a:cxn ang="0">
                <a:pos x="301" y="98"/>
              </a:cxn>
              <a:cxn ang="0">
                <a:pos x="315" y="84"/>
              </a:cxn>
              <a:cxn ang="0">
                <a:pos x="364" y="98"/>
              </a:cxn>
              <a:cxn ang="0">
                <a:pos x="364" y="105"/>
              </a:cxn>
              <a:cxn ang="0">
                <a:pos x="385" y="112"/>
              </a:cxn>
              <a:cxn ang="0">
                <a:pos x="399" y="133"/>
              </a:cxn>
              <a:cxn ang="0">
                <a:pos x="413" y="119"/>
              </a:cxn>
              <a:cxn ang="0">
                <a:pos x="441" y="133"/>
              </a:cxn>
              <a:cxn ang="0">
                <a:pos x="454" y="147"/>
              </a:cxn>
              <a:cxn ang="0">
                <a:pos x="503" y="133"/>
              </a:cxn>
              <a:cxn ang="0">
                <a:pos x="538" y="140"/>
              </a:cxn>
              <a:cxn ang="0">
                <a:pos x="580" y="140"/>
              </a:cxn>
              <a:cxn ang="0">
                <a:pos x="608" y="147"/>
              </a:cxn>
              <a:cxn ang="0">
                <a:pos x="615" y="154"/>
              </a:cxn>
              <a:cxn ang="0">
                <a:pos x="503" y="217"/>
              </a:cxn>
              <a:cxn ang="0">
                <a:pos x="420" y="307"/>
              </a:cxn>
              <a:cxn ang="0">
                <a:pos x="406" y="321"/>
              </a:cxn>
              <a:cxn ang="0">
                <a:pos x="406" y="391"/>
              </a:cxn>
              <a:cxn ang="0">
                <a:pos x="392" y="405"/>
              </a:cxn>
              <a:cxn ang="0">
                <a:pos x="364" y="433"/>
              </a:cxn>
              <a:cxn ang="0">
                <a:pos x="371" y="454"/>
              </a:cxn>
              <a:cxn ang="0">
                <a:pos x="371" y="482"/>
              </a:cxn>
              <a:cxn ang="0">
                <a:pos x="371" y="510"/>
              </a:cxn>
              <a:cxn ang="0">
                <a:pos x="371" y="552"/>
              </a:cxn>
              <a:cxn ang="0">
                <a:pos x="413" y="573"/>
              </a:cxn>
              <a:cxn ang="0">
                <a:pos x="448" y="601"/>
              </a:cxn>
              <a:cxn ang="0">
                <a:pos x="489" y="636"/>
              </a:cxn>
              <a:cxn ang="0">
                <a:pos x="510" y="671"/>
              </a:cxn>
              <a:cxn ang="0">
                <a:pos x="468" y="699"/>
              </a:cxn>
              <a:cxn ang="0">
                <a:pos x="399" y="699"/>
              </a:cxn>
              <a:cxn ang="0">
                <a:pos x="315" y="706"/>
              </a:cxn>
            </a:cxnLst>
            <a:rect l="0" t="0" r="r" b="b"/>
            <a:pathLst>
              <a:path w="622" h="706">
                <a:moveTo>
                  <a:pt x="315" y="706"/>
                </a:moveTo>
                <a:lnTo>
                  <a:pt x="301" y="706"/>
                </a:lnTo>
                <a:lnTo>
                  <a:pt x="273" y="706"/>
                </a:lnTo>
                <a:lnTo>
                  <a:pt x="252" y="706"/>
                </a:lnTo>
                <a:lnTo>
                  <a:pt x="231" y="706"/>
                </a:lnTo>
                <a:lnTo>
                  <a:pt x="196" y="706"/>
                </a:lnTo>
                <a:lnTo>
                  <a:pt x="189" y="706"/>
                </a:lnTo>
                <a:lnTo>
                  <a:pt x="147" y="706"/>
                </a:lnTo>
                <a:lnTo>
                  <a:pt x="147" y="706"/>
                </a:lnTo>
                <a:lnTo>
                  <a:pt x="105" y="706"/>
                </a:lnTo>
                <a:lnTo>
                  <a:pt x="91" y="706"/>
                </a:lnTo>
                <a:lnTo>
                  <a:pt x="56" y="706"/>
                </a:lnTo>
                <a:lnTo>
                  <a:pt x="56" y="664"/>
                </a:lnTo>
                <a:lnTo>
                  <a:pt x="56" y="622"/>
                </a:lnTo>
                <a:lnTo>
                  <a:pt x="56" y="580"/>
                </a:lnTo>
                <a:lnTo>
                  <a:pt x="56" y="573"/>
                </a:lnTo>
                <a:lnTo>
                  <a:pt x="56" y="552"/>
                </a:lnTo>
                <a:lnTo>
                  <a:pt x="56" y="531"/>
                </a:lnTo>
                <a:lnTo>
                  <a:pt x="56" y="496"/>
                </a:lnTo>
                <a:lnTo>
                  <a:pt x="56" y="489"/>
                </a:lnTo>
                <a:lnTo>
                  <a:pt x="49" y="482"/>
                </a:lnTo>
                <a:lnTo>
                  <a:pt x="35" y="475"/>
                </a:lnTo>
                <a:lnTo>
                  <a:pt x="28" y="454"/>
                </a:lnTo>
                <a:lnTo>
                  <a:pt x="28" y="447"/>
                </a:lnTo>
                <a:lnTo>
                  <a:pt x="42" y="440"/>
                </a:lnTo>
                <a:lnTo>
                  <a:pt x="49" y="426"/>
                </a:lnTo>
                <a:lnTo>
                  <a:pt x="49" y="412"/>
                </a:lnTo>
                <a:lnTo>
                  <a:pt x="49" y="405"/>
                </a:lnTo>
                <a:lnTo>
                  <a:pt x="49" y="391"/>
                </a:lnTo>
                <a:lnTo>
                  <a:pt x="49" y="363"/>
                </a:lnTo>
                <a:lnTo>
                  <a:pt x="35" y="356"/>
                </a:lnTo>
                <a:lnTo>
                  <a:pt x="35" y="328"/>
                </a:lnTo>
                <a:lnTo>
                  <a:pt x="28" y="328"/>
                </a:lnTo>
                <a:lnTo>
                  <a:pt x="28" y="307"/>
                </a:lnTo>
                <a:lnTo>
                  <a:pt x="35" y="294"/>
                </a:lnTo>
                <a:lnTo>
                  <a:pt x="28" y="287"/>
                </a:lnTo>
                <a:lnTo>
                  <a:pt x="28" y="266"/>
                </a:lnTo>
                <a:lnTo>
                  <a:pt x="28" y="259"/>
                </a:lnTo>
                <a:lnTo>
                  <a:pt x="28" y="238"/>
                </a:lnTo>
                <a:lnTo>
                  <a:pt x="28" y="238"/>
                </a:lnTo>
                <a:lnTo>
                  <a:pt x="28" y="224"/>
                </a:lnTo>
                <a:lnTo>
                  <a:pt x="28" y="217"/>
                </a:lnTo>
                <a:lnTo>
                  <a:pt x="21" y="203"/>
                </a:lnTo>
                <a:lnTo>
                  <a:pt x="14" y="182"/>
                </a:lnTo>
                <a:lnTo>
                  <a:pt x="14" y="175"/>
                </a:lnTo>
                <a:lnTo>
                  <a:pt x="7" y="147"/>
                </a:lnTo>
                <a:lnTo>
                  <a:pt x="7" y="140"/>
                </a:lnTo>
                <a:lnTo>
                  <a:pt x="7" y="140"/>
                </a:lnTo>
                <a:lnTo>
                  <a:pt x="7" y="140"/>
                </a:lnTo>
                <a:lnTo>
                  <a:pt x="7" y="140"/>
                </a:lnTo>
                <a:lnTo>
                  <a:pt x="7" y="133"/>
                </a:lnTo>
                <a:lnTo>
                  <a:pt x="7" y="126"/>
                </a:lnTo>
                <a:lnTo>
                  <a:pt x="0" y="119"/>
                </a:lnTo>
                <a:lnTo>
                  <a:pt x="7" y="112"/>
                </a:lnTo>
                <a:lnTo>
                  <a:pt x="7" y="112"/>
                </a:lnTo>
                <a:lnTo>
                  <a:pt x="0" y="105"/>
                </a:lnTo>
                <a:lnTo>
                  <a:pt x="0" y="98"/>
                </a:lnTo>
                <a:lnTo>
                  <a:pt x="7" y="84"/>
                </a:lnTo>
                <a:lnTo>
                  <a:pt x="0" y="70"/>
                </a:lnTo>
                <a:lnTo>
                  <a:pt x="0" y="49"/>
                </a:lnTo>
                <a:lnTo>
                  <a:pt x="63" y="49"/>
                </a:lnTo>
                <a:lnTo>
                  <a:pt x="154" y="49"/>
                </a:lnTo>
                <a:lnTo>
                  <a:pt x="161" y="49"/>
                </a:lnTo>
                <a:lnTo>
                  <a:pt x="168" y="0"/>
                </a:lnTo>
                <a:lnTo>
                  <a:pt x="189" y="7"/>
                </a:lnTo>
                <a:lnTo>
                  <a:pt x="203" y="63"/>
                </a:lnTo>
                <a:lnTo>
                  <a:pt x="203" y="70"/>
                </a:lnTo>
                <a:lnTo>
                  <a:pt x="210" y="84"/>
                </a:lnTo>
                <a:lnTo>
                  <a:pt x="224" y="84"/>
                </a:lnTo>
                <a:lnTo>
                  <a:pt x="238" y="84"/>
                </a:lnTo>
                <a:lnTo>
                  <a:pt x="238" y="84"/>
                </a:lnTo>
                <a:lnTo>
                  <a:pt x="273" y="91"/>
                </a:lnTo>
                <a:lnTo>
                  <a:pt x="273" y="105"/>
                </a:lnTo>
                <a:lnTo>
                  <a:pt x="273" y="105"/>
                </a:lnTo>
                <a:lnTo>
                  <a:pt x="301" y="98"/>
                </a:lnTo>
                <a:lnTo>
                  <a:pt x="301" y="98"/>
                </a:lnTo>
                <a:lnTo>
                  <a:pt x="301" y="91"/>
                </a:lnTo>
                <a:lnTo>
                  <a:pt x="315" y="84"/>
                </a:lnTo>
                <a:lnTo>
                  <a:pt x="329" y="91"/>
                </a:lnTo>
                <a:lnTo>
                  <a:pt x="343" y="91"/>
                </a:lnTo>
                <a:lnTo>
                  <a:pt x="364" y="98"/>
                </a:lnTo>
                <a:lnTo>
                  <a:pt x="371" y="98"/>
                </a:lnTo>
                <a:lnTo>
                  <a:pt x="371" y="105"/>
                </a:lnTo>
                <a:lnTo>
                  <a:pt x="364" y="105"/>
                </a:lnTo>
                <a:lnTo>
                  <a:pt x="364" y="105"/>
                </a:lnTo>
                <a:lnTo>
                  <a:pt x="378" y="112"/>
                </a:lnTo>
                <a:lnTo>
                  <a:pt x="385" y="112"/>
                </a:lnTo>
                <a:lnTo>
                  <a:pt x="385" y="119"/>
                </a:lnTo>
                <a:lnTo>
                  <a:pt x="392" y="133"/>
                </a:lnTo>
                <a:lnTo>
                  <a:pt x="399" y="133"/>
                </a:lnTo>
                <a:lnTo>
                  <a:pt x="399" y="126"/>
                </a:lnTo>
                <a:lnTo>
                  <a:pt x="399" y="119"/>
                </a:lnTo>
                <a:lnTo>
                  <a:pt x="413" y="119"/>
                </a:lnTo>
                <a:lnTo>
                  <a:pt x="420" y="119"/>
                </a:lnTo>
                <a:lnTo>
                  <a:pt x="420" y="133"/>
                </a:lnTo>
                <a:lnTo>
                  <a:pt x="441" y="133"/>
                </a:lnTo>
                <a:lnTo>
                  <a:pt x="448" y="133"/>
                </a:lnTo>
                <a:lnTo>
                  <a:pt x="448" y="147"/>
                </a:lnTo>
                <a:lnTo>
                  <a:pt x="454" y="147"/>
                </a:lnTo>
                <a:lnTo>
                  <a:pt x="454" y="154"/>
                </a:lnTo>
                <a:lnTo>
                  <a:pt x="482" y="147"/>
                </a:lnTo>
                <a:lnTo>
                  <a:pt x="503" y="133"/>
                </a:lnTo>
                <a:lnTo>
                  <a:pt x="510" y="126"/>
                </a:lnTo>
                <a:lnTo>
                  <a:pt x="524" y="147"/>
                </a:lnTo>
                <a:lnTo>
                  <a:pt x="538" y="140"/>
                </a:lnTo>
                <a:lnTo>
                  <a:pt x="538" y="140"/>
                </a:lnTo>
                <a:lnTo>
                  <a:pt x="573" y="140"/>
                </a:lnTo>
                <a:lnTo>
                  <a:pt x="580" y="140"/>
                </a:lnTo>
                <a:lnTo>
                  <a:pt x="587" y="147"/>
                </a:lnTo>
                <a:lnTo>
                  <a:pt x="594" y="154"/>
                </a:lnTo>
                <a:lnTo>
                  <a:pt x="608" y="147"/>
                </a:lnTo>
                <a:lnTo>
                  <a:pt x="622" y="147"/>
                </a:lnTo>
                <a:lnTo>
                  <a:pt x="615" y="147"/>
                </a:lnTo>
                <a:lnTo>
                  <a:pt x="615" y="154"/>
                </a:lnTo>
                <a:lnTo>
                  <a:pt x="587" y="175"/>
                </a:lnTo>
                <a:lnTo>
                  <a:pt x="545" y="189"/>
                </a:lnTo>
                <a:lnTo>
                  <a:pt x="503" y="217"/>
                </a:lnTo>
                <a:lnTo>
                  <a:pt x="468" y="259"/>
                </a:lnTo>
                <a:lnTo>
                  <a:pt x="448" y="287"/>
                </a:lnTo>
                <a:lnTo>
                  <a:pt x="420" y="307"/>
                </a:lnTo>
                <a:lnTo>
                  <a:pt x="413" y="321"/>
                </a:lnTo>
                <a:lnTo>
                  <a:pt x="406" y="321"/>
                </a:lnTo>
                <a:lnTo>
                  <a:pt x="406" y="321"/>
                </a:lnTo>
                <a:lnTo>
                  <a:pt x="406" y="349"/>
                </a:lnTo>
                <a:lnTo>
                  <a:pt x="406" y="384"/>
                </a:lnTo>
                <a:lnTo>
                  <a:pt x="406" y="391"/>
                </a:lnTo>
                <a:lnTo>
                  <a:pt x="406" y="398"/>
                </a:lnTo>
                <a:lnTo>
                  <a:pt x="399" y="398"/>
                </a:lnTo>
                <a:lnTo>
                  <a:pt x="392" y="405"/>
                </a:lnTo>
                <a:lnTo>
                  <a:pt x="392" y="405"/>
                </a:lnTo>
                <a:lnTo>
                  <a:pt x="378" y="412"/>
                </a:lnTo>
                <a:lnTo>
                  <a:pt x="364" y="433"/>
                </a:lnTo>
                <a:lnTo>
                  <a:pt x="357" y="447"/>
                </a:lnTo>
                <a:lnTo>
                  <a:pt x="364" y="454"/>
                </a:lnTo>
                <a:lnTo>
                  <a:pt x="371" y="454"/>
                </a:lnTo>
                <a:lnTo>
                  <a:pt x="378" y="468"/>
                </a:lnTo>
                <a:lnTo>
                  <a:pt x="378" y="475"/>
                </a:lnTo>
                <a:lnTo>
                  <a:pt x="371" y="482"/>
                </a:lnTo>
                <a:lnTo>
                  <a:pt x="371" y="496"/>
                </a:lnTo>
                <a:lnTo>
                  <a:pt x="371" y="510"/>
                </a:lnTo>
                <a:lnTo>
                  <a:pt x="371" y="510"/>
                </a:lnTo>
                <a:lnTo>
                  <a:pt x="371" y="517"/>
                </a:lnTo>
                <a:lnTo>
                  <a:pt x="371" y="538"/>
                </a:lnTo>
                <a:lnTo>
                  <a:pt x="371" y="552"/>
                </a:lnTo>
                <a:lnTo>
                  <a:pt x="378" y="559"/>
                </a:lnTo>
                <a:lnTo>
                  <a:pt x="385" y="566"/>
                </a:lnTo>
                <a:lnTo>
                  <a:pt x="413" y="573"/>
                </a:lnTo>
                <a:lnTo>
                  <a:pt x="420" y="587"/>
                </a:lnTo>
                <a:lnTo>
                  <a:pt x="434" y="587"/>
                </a:lnTo>
                <a:lnTo>
                  <a:pt x="448" y="601"/>
                </a:lnTo>
                <a:lnTo>
                  <a:pt x="454" y="615"/>
                </a:lnTo>
                <a:lnTo>
                  <a:pt x="482" y="636"/>
                </a:lnTo>
                <a:lnTo>
                  <a:pt x="489" y="636"/>
                </a:lnTo>
                <a:lnTo>
                  <a:pt x="503" y="657"/>
                </a:lnTo>
                <a:lnTo>
                  <a:pt x="510" y="664"/>
                </a:lnTo>
                <a:lnTo>
                  <a:pt x="510" y="671"/>
                </a:lnTo>
                <a:lnTo>
                  <a:pt x="510" y="699"/>
                </a:lnTo>
                <a:lnTo>
                  <a:pt x="482" y="699"/>
                </a:lnTo>
                <a:lnTo>
                  <a:pt x="468" y="699"/>
                </a:lnTo>
                <a:lnTo>
                  <a:pt x="441" y="699"/>
                </a:lnTo>
                <a:lnTo>
                  <a:pt x="406" y="699"/>
                </a:lnTo>
                <a:lnTo>
                  <a:pt x="399" y="699"/>
                </a:lnTo>
                <a:lnTo>
                  <a:pt x="357" y="706"/>
                </a:lnTo>
                <a:lnTo>
                  <a:pt x="357" y="706"/>
                </a:lnTo>
                <a:lnTo>
                  <a:pt x="315" y="706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8" name="Freeform 28"/>
          <p:cNvSpPr>
            <a:spLocks/>
          </p:cNvSpPr>
          <p:nvPr userDrawn="1"/>
        </p:nvSpPr>
        <p:spPr bwMode="auto">
          <a:xfrm>
            <a:off x="5530850" y="4011613"/>
            <a:ext cx="466725" cy="796925"/>
          </a:xfrm>
          <a:custGeom>
            <a:avLst/>
            <a:gdLst/>
            <a:ahLst/>
            <a:cxnLst>
              <a:cxn ang="0">
                <a:pos x="336" y="518"/>
              </a:cxn>
              <a:cxn ang="0">
                <a:pos x="322" y="559"/>
              </a:cxn>
              <a:cxn ang="0">
                <a:pos x="287" y="559"/>
              </a:cxn>
              <a:cxn ang="0">
                <a:pos x="238" y="566"/>
              </a:cxn>
              <a:cxn ang="0">
                <a:pos x="217" y="587"/>
              </a:cxn>
              <a:cxn ang="0">
                <a:pos x="210" y="559"/>
              </a:cxn>
              <a:cxn ang="0">
                <a:pos x="189" y="518"/>
              </a:cxn>
              <a:cxn ang="0">
                <a:pos x="196" y="490"/>
              </a:cxn>
              <a:cxn ang="0">
                <a:pos x="112" y="497"/>
              </a:cxn>
              <a:cxn ang="0">
                <a:pos x="49" y="504"/>
              </a:cxn>
              <a:cxn ang="0">
                <a:pos x="0" y="476"/>
              </a:cxn>
              <a:cxn ang="0">
                <a:pos x="7" y="455"/>
              </a:cxn>
              <a:cxn ang="0">
                <a:pos x="21" y="434"/>
              </a:cxn>
              <a:cxn ang="0">
                <a:pos x="21" y="413"/>
              </a:cxn>
              <a:cxn ang="0">
                <a:pos x="28" y="399"/>
              </a:cxn>
              <a:cxn ang="0">
                <a:pos x="56" y="378"/>
              </a:cxn>
              <a:cxn ang="0">
                <a:pos x="56" y="364"/>
              </a:cxn>
              <a:cxn ang="0">
                <a:pos x="42" y="357"/>
              </a:cxn>
              <a:cxn ang="0">
                <a:pos x="63" y="343"/>
              </a:cxn>
              <a:cxn ang="0">
                <a:pos x="56" y="336"/>
              </a:cxn>
              <a:cxn ang="0">
                <a:pos x="42" y="322"/>
              </a:cxn>
              <a:cxn ang="0">
                <a:pos x="49" y="315"/>
              </a:cxn>
              <a:cxn ang="0">
                <a:pos x="42" y="301"/>
              </a:cxn>
              <a:cxn ang="0">
                <a:pos x="49" y="273"/>
              </a:cxn>
              <a:cxn ang="0">
                <a:pos x="35" y="273"/>
              </a:cxn>
              <a:cxn ang="0">
                <a:pos x="35" y="245"/>
              </a:cxn>
              <a:cxn ang="0">
                <a:pos x="42" y="224"/>
              </a:cxn>
              <a:cxn ang="0">
                <a:pos x="35" y="217"/>
              </a:cxn>
              <a:cxn ang="0">
                <a:pos x="35" y="203"/>
              </a:cxn>
              <a:cxn ang="0">
                <a:pos x="28" y="196"/>
              </a:cxn>
              <a:cxn ang="0">
                <a:pos x="35" y="189"/>
              </a:cxn>
              <a:cxn ang="0">
                <a:pos x="49" y="175"/>
              </a:cxn>
              <a:cxn ang="0">
                <a:pos x="49" y="168"/>
              </a:cxn>
              <a:cxn ang="0">
                <a:pos x="42" y="140"/>
              </a:cxn>
              <a:cxn ang="0">
                <a:pos x="63" y="126"/>
              </a:cxn>
              <a:cxn ang="0">
                <a:pos x="63" y="119"/>
              </a:cxn>
              <a:cxn ang="0">
                <a:pos x="63" y="112"/>
              </a:cxn>
              <a:cxn ang="0">
                <a:pos x="77" y="91"/>
              </a:cxn>
              <a:cxn ang="0">
                <a:pos x="84" y="84"/>
              </a:cxn>
              <a:cxn ang="0">
                <a:pos x="84" y="56"/>
              </a:cxn>
              <a:cxn ang="0">
                <a:pos x="91" y="49"/>
              </a:cxn>
              <a:cxn ang="0">
                <a:pos x="98" y="49"/>
              </a:cxn>
              <a:cxn ang="0">
                <a:pos x="98" y="35"/>
              </a:cxn>
              <a:cxn ang="0">
                <a:pos x="168" y="14"/>
              </a:cxn>
              <a:cxn ang="0">
                <a:pos x="238" y="7"/>
              </a:cxn>
              <a:cxn ang="0">
                <a:pos x="301" y="0"/>
              </a:cxn>
              <a:cxn ang="0">
                <a:pos x="322" y="63"/>
              </a:cxn>
              <a:cxn ang="0">
                <a:pos x="322" y="154"/>
              </a:cxn>
              <a:cxn ang="0">
                <a:pos x="322" y="252"/>
              </a:cxn>
              <a:cxn ang="0">
                <a:pos x="315" y="378"/>
              </a:cxn>
            </a:cxnLst>
            <a:rect l="0" t="0" r="r" b="b"/>
            <a:pathLst>
              <a:path w="343" h="587">
                <a:moveTo>
                  <a:pt x="322" y="434"/>
                </a:moveTo>
                <a:lnTo>
                  <a:pt x="329" y="469"/>
                </a:lnTo>
                <a:lnTo>
                  <a:pt x="329" y="483"/>
                </a:lnTo>
                <a:lnTo>
                  <a:pt x="336" y="518"/>
                </a:lnTo>
                <a:lnTo>
                  <a:pt x="343" y="559"/>
                </a:lnTo>
                <a:lnTo>
                  <a:pt x="343" y="559"/>
                </a:lnTo>
                <a:lnTo>
                  <a:pt x="336" y="566"/>
                </a:lnTo>
                <a:lnTo>
                  <a:pt x="322" y="559"/>
                </a:lnTo>
                <a:lnTo>
                  <a:pt x="308" y="566"/>
                </a:lnTo>
                <a:lnTo>
                  <a:pt x="294" y="553"/>
                </a:lnTo>
                <a:lnTo>
                  <a:pt x="287" y="559"/>
                </a:lnTo>
                <a:lnTo>
                  <a:pt x="287" y="559"/>
                </a:lnTo>
                <a:lnTo>
                  <a:pt x="252" y="573"/>
                </a:lnTo>
                <a:lnTo>
                  <a:pt x="252" y="566"/>
                </a:lnTo>
                <a:lnTo>
                  <a:pt x="245" y="566"/>
                </a:lnTo>
                <a:lnTo>
                  <a:pt x="238" y="566"/>
                </a:lnTo>
                <a:lnTo>
                  <a:pt x="245" y="573"/>
                </a:lnTo>
                <a:lnTo>
                  <a:pt x="238" y="580"/>
                </a:lnTo>
                <a:lnTo>
                  <a:pt x="231" y="587"/>
                </a:lnTo>
                <a:lnTo>
                  <a:pt x="217" y="587"/>
                </a:lnTo>
                <a:lnTo>
                  <a:pt x="210" y="580"/>
                </a:lnTo>
                <a:lnTo>
                  <a:pt x="217" y="573"/>
                </a:lnTo>
                <a:lnTo>
                  <a:pt x="210" y="566"/>
                </a:lnTo>
                <a:lnTo>
                  <a:pt x="210" y="559"/>
                </a:lnTo>
                <a:lnTo>
                  <a:pt x="196" y="546"/>
                </a:lnTo>
                <a:lnTo>
                  <a:pt x="189" y="539"/>
                </a:lnTo>
                <a:lnTo>
                  <a:pt x="189" y="532"/>
                </a:lnTo>
                <a:lnTo>
                  <a:pt x="189" y="518"/>
                </a:lnTo>
                <a:lnTo>
                  <a:pt x="196" y="518"/>
                </a:lnTo>
                <a:lnTo>
                  <a:pt x="196" y="511"/>
                </a:lnTo>
                <a:lnTo>
                  <a:pt x="196" y="497"/>
                </a:lnTo>
                <a:lnTo>
                  <a:pt x="196" y="490"/>
                </a:lnTo>
                <a:lnTo>
                  <a:pt x="189" y="497"/>
                </a:lnTo>
                <a:lnTo>
                  <a:pt x="140" y="497"/>
                </a:lnTo>
                <a:lnTo>
                  <a:pt x="133" y="497"/>
                </a:lnTo>
                <a:lnTo>
                  <a:pt x="112" y="497"/>
                </a:lnTo>
                <a:lnTo>
                  <a:pt x="112" y="497"/>
                </a:lnTo>
                <a:lnTo>
                  <a:pt x="84" y="504"/>
                </a:lnTo>
                <a:lnTo>
                  <a:pt x="63" y="504"/>
                </a:lnTo>
                <a:lnTo>
                  <a:pt x="49" y="504"/>
                </a:lnTo>
                <a:lnTo>
                  <a:pt x="0" y="504"/>
                </a:lnTo>
                <a:lnTo>
                  <a:pt x="7" y="497"/>
                </a:lnTo>
                <a:lnTo>
                  <a:pt x="0" y="490"/>
                </a:lnTo>
                <a:lnTo>
                  <a:pt x="0" y="476"/>
                </a:lnTo>
                <a:lnTo>
                  <a:pt x="0" y="469"/>
                </a:lnTo>
                <a:lnTo>
                  <a:pt x="14" y="469"/>
                </a:lnTo>
                <a:lnTo>
                  <a:pt x="7" y="455"/>
                </a:lnTo>
                <a:lnTo>
                  <a:pt x="7" y="455"/>
                </a:lnTo>
                <a:lnTo>
                  <a:pt x="7" y="455"/>
                </a:lnTo>
                <a:lnTo>
                  <a:pt x="14" y="462"/>
                </a:lnTo>
                <a:lnTo>
                  <a:pt x="14" y="441"/>
                </a:lnTo>
                <a:lnTo>
                  <a:pt x="21" y="434"/>
                </a:lnTo>
                <a:lnTo>
                  <a:pt x="14" y="434"/>
                </a:lnTo>
                <a:lnTo>
                  <a:pt x="14" y="427"/>
                </a:lnTo>
                <a:lnTo>
                  <a:pt x="21" y="427"/>
                </a:lnTo>
                <a:lnTo>
                  <a:pt x="21" y="413"/>
                </a:lnTo>
                <a:lnTo>
                  <a:pt x="28" y="413"/>
                </a:lnTo>
                <a:lnTo>
                  <a:pt x="35" y="413"/>
                </a:lnTo>
                <a:lnTo>
                  <a:pt x="21" y="413"/>
                </a:lnTo>
                <a:lnTo>
                  <a:pt x="28" y="399"/>
                </a:lnTo>
                <a:lnTo>
                  <a:pt x="35" y="406"/>
                </a:lnTo>
                <a:lnTo>
                  <a:pt x="35" y="399"/>
                </a:lnTo>
                <a:lnTo>
                  <a:pt x="42" y="385"/>
                </a:lnTo>
                <a:lnTo>
                  <a:pt x="56" y="378"/>
                </a:lnTo>
                <a:lnTo>
                  <a:pt x="42" y="371"/>
                </a:lnTo>
                <a:lnTo>
                  <a:pt x="56" y="378"/>
                </a:lnTo>
                <a:lnTo>
                  <a:pt x="49" y="371"/>
                </a:lnTo>
                <a:lnTo>
                  <a:pt x="56" y="364"/>
                </a:lnTo>
                <a:lnTo>
                  <a:pt x="56" y="357"/>
                </a:lnTo>
                <a:lnTo>
                  <a:pt x="56" y="364"/>
                </a:lnTo>
                <a:lnTo>
                  <a:pt x="42" y="364"/>
                </a:lnTo>
                <a:lnTo>
                  <a:pt x="42" y="357"/>
                </a:lnTo>
                <a:lnTo>
                  <a:pt x="49" y="357"/>
                </a:lnTo>
                <a:lnTo>
                  <a:pt x="56" y="350"/>
                </a:lnTo>
                <a:lnTo>
                  <a:pt x="63" y="357"/>
                </a:lnTo>
                <a:lnTo>
                  <a:pt x="63" y="343"/>
                </a:lnTo>
                <a:lnTo>
                  <a:pt x="70" y="343"/>
                </a:lnTo>
                <a:lnTo>
                  <a:pt x="70" y="336"/>
                </a:lnTo>
                <a:lnTo>
                  <a:pt x="70" y="336"/>
                </a:lnTo>
                <a:lnTo>
                  <a:pt x="56" y="336"/>
                </a:lnTo>
                <a:lnTo>
                  <a:pt x="56" y="336"/>
                </a:lnTo>
                <a:lnTo>
                  <a:pt x="63" y="329"/>
                </a:lnTo>
                <a:lnTo>
                  <a:pt x="49" y="329"/>
                </a:lnTo>
                <a:lnTo>
                  <a:pt x="42" y="322"/>
                </a:lnTo>
                <a:lnTo>
                  <a:pt x="49" y="315"/>
                </a:lnTo>
                <a:lnTo>
                  <a:pt x="56" y="322"/>
                </a:lnTo>
                <a:lnTo>
                  <a:pt x="56" y="322"/>
                </a:lnTo>
                <a:lnTo>
                  <a:pt x="49" y="315"/>
                </a:lnTo>
                <a:lnTo>
                  <a:pt x="56" y="308"/>
                </a:lnTo>
                <a:lnTo>
                  <a:pt x="56" y="301"/>
                </a:lnTo>
                <a:lnTo>
                  <a:pt x="42" y="308"/>
                </a:lnTo>
                <a:lnTo>
                  <a:pt x="42" y="301"/>
                </a:lnTo>
                <a:lnTo>
                  <a:pt x="49" y="294"/>
                </a:lnTo>
                <a:lnTo>
                  <a:pt x="42" y="287"/>
                </a:lnTo>
                <a:lnTo>
                  <a:pt x="42" y="280"/>
                </a:lnTo>
                <a:lnTo>
                  <a:pt x="49" y="273"/>
                </a:lnTo>
                <a:lnTo>
                  <a:pt x="49" y="266"/>
                </a:lnTo>
                <a:lnTo>
                  <a:pt x="42" y="266"/>
                </a:lnTo>
                <a:lnTo>
                  <a:pt x="42" y="273"/>
                </a:lnTo>
                <a:lnTo>
                  <a:pt x="35" y="273"/>
                </a:lnTo>
                <a:lnTo>
                  <a:pt x="35" y="259"/>
                </a:lnTo>
                <a:lnTo>
                  <a:pt x="35" y="259"/>
                </a:lnTo>
                <a:lnTo>
                  <a:pt x="42" y="252"/>
                </a:lnTo>
                <a:lnTo>
                  <a:pt x="35" y="245"/>
                </a:lnTo>
                <a:lnTo>
                  <a:pt x="42" y="245"/>
                </a:lnTo>
                <a:lnTo>
                  <a:pt x="42" y="231"/>
                </a:lnTo>
                <a:lnTo>
                  <a:pt x="49" y="224"/>
                </a:lnTo>
                <a:lnTo>
                  <a:pt x="42" y="224"/>
                </a:lnTo>
                <a:lnTo>
                  <a:pt x="42" y="231"/>
                </a:lnTo>
                <a:lnTo>
                  <a:pt x="35" y="224"/>
                </a:lnTo>
                <a:lnTo>
                  <a:pt x="42" y="203"/>
                </a:lnTo>
                <a:lnTo>
                  <a:pt x="35" y="217"/>
                </a:lnTo>
                <a:lnTo>
                  <a:pt x="35" y="217"/>
                </a:lnTo>
                <a:lnTo>
                  <a:pt x="28" y="210"/>
                </a:lnTo>
                <a:lnTo>
                  <a:pt x="42" y="203"/>
                </a:lnTo>
                <a:lnTo>
                  <a:pt x="35" y="203"/>
                </a:lnTo>
                <a:lnTo>
                  <a:pt x="35" y="210"/>
                </a:lnTo>
                <a:lnTo>
                  <a:pt x="28" y="210"/>
                </a:lnTo>
                <a:lnTo>
                  <a:pt x="35" y="203"/>
                </a:lnTo>
                <a:lnTo>
                  <a:pt x="28" y="196"/>
                </a:lnTo>
                <a:lnTo>
                  <a:pt x="28" y="196"/>
                </a:lnTo>
                <a:lnTo>
                  <a:pt x="28" y="189"/>
                </a:lnTo>
                <a:lnTo>
                  <a:pt x="35" y="189"/>
                </a:lnTo>
                <a:lnTo>
                  <a:pt x="35" y="189"/>
                </a:lnTo>
                <a:lnTo>
                  <a:pt x="28" y="175"/>
                </a:lnTo>
                <a:lnTo>
                  <a:pt x="35" y="175"/>
                </a:lnTo>
                <a:lnTo>
                  <a:pt x="42" y="182"/>
                </a:lnTo>
                <a:lnTo>
                  <a:pt x="49" y="175"/>
                </a:lnTo>
                <a:lnTo>
                  <a:pt x="42" y="175"/>
                </a:lnTo>
                <a:lnTo>
                  <a:pt x="35" y="175"/>
                </a:lnTo>
                <a:lnTo>
                  <a:pt x="35" y="168"/>
                </a:lnTo>
                <a:lnTo>
                  <a:pt x="49" y="168"/>
                </a:lnTo>
                <a:lnTo>
                  <a:pt x="49" y="168"/>
                </a:lnTo>
                <a:lnTo>
                  <a:pt x="42" y="161"/>
                </a:lnTo>
                <a:lnTo>
                  <a:pt x="49" y="147"/>
                </a:lnTo>
                <a:lnTo>
                  <a:pt x="42" y="140"/>
                </a:lnTo>
                <a:lnTo>
                  <a:pt x="49" y="147"/>
                </a:lnTo>
                <a:lnTo>
                  <a:pt x="49" y="140"/>
                </a:lnTo>
                <a:lnTo>
                  <a:pt x="56" y="133"/>
                </a:lnTo>
                <a:lnTo>
                  <a:pt x="63" y="126"/>
                </a:lnTo>
                <a:lnTo>
                  <a:pt x="49" y="126"/>
                </a:lnTo>
                <a:lnTo>
                  <a:pt x="56" y="119"/>
                </a:lnTo>
                <a:lnTo>
                  <a:pt x="63" y="119"/>
                </a:lnTo>
                <a:lnTo>
                  <a:pt x="63" y="119"/>
                </a:lnTo>
                <a:lnTo>
                  <a:pt x="56" y="112"/>
                </a:lnTo>
                <a:lnTo>
                  <a:pt x="56" y="112"/>
                </a:lnTo>
                <a:lnTo>
                  <a:pt x="63" y="112"/>
                </a:lnTo>
                <a:lnTo>
                  <a:pt x="63" y="112"/>
                </a:lnTo>
                <a:lnTo>
                  <a:pt x="63" y="105"/>
                </a:lnTo>
                <a:lnTo>
                  <a:pt x="70" y="105"/>
                </a:lnTo>
                <a:lnTo>
                  <a:pt x="70" y="91"/>
                </a:lnTo>
                <a:lnTo>
                  <a:pt x="77" y="91"/>
                </a:lnTo>
                <a:lnTo>
                  <a:pt x="77" y="98"/>
                </a:lnTo>
                <a:lnTo>
                  <a:pt x="77" y="98"/>
                </a:lnTo>
                <a:lnTo>
                  <a:pt x="77" y="91"/>
                </a:lnTo>
                <a:lnTo>
                  <a:pt x="84" y="84"/>
                </a:lnTo>
                <a:lnTo>
                  <a:pt x="84" y="70"/>
                </a:lnTo>
                <a:lnTo>
                  <a:pt x="91" y="70"/>
                </a:lnTo>
                <a:lnTo>
                  <a:pt x="84" y="56"/>
                </a:lnTo>
                <a:lnTo>
                  <a:pt x="84" y="56"/>
                </a:lnTo>
                <a:lnTo>
                  <a:pt x="91" y="63"/>
                </a:lnTo>
                <a:lnTo>
                  <a:pt x="98" y="56"/>
                </a:lnTo>
                <a:lnTo>
                  <a:pt x="98" y="49"/>
                </a:lnTo>
                <a:lnTo>
                  <a:pt x="91" y="49"/>
                </a:lnTo>
                <a:lnTo>
                  <a:pt x="84" y="42"/>
                </a:lnTo>
                <a:lnTo>
                  <a:pt x="91" y="42"/>
                </a:lnTo>
                <a:lnTo>
                  <a:pt x="91" y="49"/>
                </a:lnTo>
                <a:lnTo>
                  <a:pt x="98" y="49"/>
                </a:lnTo>
                <a:lnTo>
                  <a:pt x="91" y="28"/>
                </a:lnTo>
                <a:lnTo>
                  <a:pt x="98" y="28"/>
                </a:lnTo>
                <a:lnTo>
                  <a:pt x="98" y="35"/>
                </a:lnTo>
                <a:lnTo>
                  <a:pt x="98" y="35"/>
                </a:lnTo>
                <a:lnTo>
                  <a:pt x="112" y="28"/>
                </a:lnTo>
                <a:lnTo>
                  <a:pt x="119" y="21"/>
                </a:lnTo>
                <a:lnTo>
                  <a:pt x="112" y="14"/>
                </a:lnTo>
                <a:lnTo>
                  <a:pt x="168" y="14"/>
                </a:lnTo>
                <a:lnTo>
                  <a:pt x="175" y="14"/>
                </a:lnTo>
                <a:lnTo>
                  <a:pt x="203" y="7"/>
                </a:lnTo>
                <a:lnTo>
                  <a:pt x="217" y="7"/>
                </a:lnTo>
                <a:lnTo>
                  <a:pt x="238" y="7"/>
                </a:lnTo>
                <a:lnTo>
                  <a:pt x="252" y="7"/>
                </a:lnTo>
                <a:lnTo>
                  <a:pt x="259" y="7"/>
                </a:lnTo>
                <a:lnTo>
                  <a:pt x="294" y="0"/>
                </a:lnTo>
                <a:lnTo>
                  <a:pt x="301" y="0"/>
                </a:lnTo>
                <a:lnTo>
                  <a:pt x="315" y="0"/>
                </a:lnTo>
                <a:lnTo>
                  <a:pt x="329" y="14"/>
                </a:lnTo>
                <a:lnTo>
                  <a:pt x="329" y="49"/>
                </a:lnTo>
                <a:lnTo>
                  <a:pt x="322" y="63"/>
                </a:lnTo>
                <a:lnTo>
                  <a:pt x="322" y="84"/>
                </a:lnTo>
                <a:lnTo>
                  <a:pt x="322" y="112"/>
                </a:lnTo>
                <a:lnTo>
                  <a:pt x="322" y="112"/>
                </a:lnTo>
                <a:lnTo>
                  <a:pt x="322" y="154"/>
                </a:lnTo>
                <a:lnTo>
                  <a:pt x="322" y="175"/>
                </a:lnTo>
                <a:lnTo>
                  <a:pt x="322" y="210"/>
                </a:lnTo>
                <a:lnTo>
                  <a:pt x="322" y="245"/>
                </a:lnTo>
                <a:lnTo>
                  <a:pt x="322" y="252"/>
                </a:lnTo>
                <a:lnTo>
                  <a:pt x="322" y="294"/>
                </a:lnTo>
                <a:lnTo>
                  <a:pt x="322" y="329"/>
                </a:lnTo>
                <a:lnTo>
                  <a:pt x="322" y="336"/>
                </a:lnTo>
                <a:lnTo>
                  <a:pt x="315" y="378"/>
                </a:lnTo>
                <a:lnTo>
                  <a:pt x="322" y="399"/>
                </a:lnTo>
                <a:lnTo>
                  <a:pt x="322" y="434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9" name="Freeform 29"/>
          <p:cNvSpPr>
            <a:spLocks/>
          </p:cNvSpPr>
          <p:nvPr userDrawn="1"/>
        </p:nvSpPr>
        <p:spPr bwMode="auto">
          <a:xfrm>
            <a:off x="4948238" y="3119438"/>
            <a:ext cx="868362" cy="750887"/>
          </a:xfrm>
          <a:custGeom>
            <a:avLst/>
            <a:gdLst/>
            <a:ahLst/>
            <a:cxnLst>
              <a:cxn ang="0">
                <a:pos x="112" y="406"/>
              </a:cxn>
              <a:cxn ang="0">
                <a:pos x="112" y="364"/>
              </a:cxn>
              <a:cxn ang="0">
                <a:pos x="105" y="280"/>
              </a:cxn>
              <a:cxn ang="0">
                <a:pos x="105" y="224"/>
              </a:cxn>
              <a:cxn ang="0">
                <a:pos x="105" y="182"/>
              </a:cxn>
              <a:cxn ang="0">
                <a:pos x="77" y="154"/>
              </a:cxn>
              <a:cxn ang="0">
                <a:pos x="63" y="126"/>
              </a:cxn>
              <a:cxn ang="0">
                <a:pos x="77" y="112"/>
              </a:cxn>
              <a:cxn ang="0">
                <a:pos x="63" y="98"/>
              </a:cxn>
              <a:cxn ang="0">
                <a:pos x="35" y="70"/>
              </a:cxn>
              <a:cxn ang="0">
                <a:pos x="14" y="42"/>
              </a:cxn>
              <a:cxn ang="0">
                <a:pos x="7" y="21"/>
              </a:cxn>
              <a:cxn ang="0">
                <a:pos x="7" y="21"/>
              </a:cxn>
              <a:cxn ang="0">
                <a:pos x="35" y="14"/>
              </a:cxn>
              <a:cxn ang="0">
                <a:pos x="105" y="14"/>
              </a:cxn>
              <a:cxn ang="0">
                <a:pos x="161" y="14"/>
              </a:cxn>
              <a:cxn ang="0">
                <a:pos x="217" y="7"/>
              </a:cxn>
              <a:cxn ang="0">
                <a:pos x="280" y="7"/>
              </a:cxn>
              <a:cxn ang="0">
                <a:pos x="342" y="0"/>
              </a:cxn>
              <a:cxn ang="0">
                <a:pos x="377" y="7"/>
              </a:cxn>
              <a:cxn ang="0">
                <a:pos x="384" y="21"/>
              </a:cxn>
              <a:cxn ang="0">
                <a:pos x="391" y="49"/>
              </a:cxn>
              <a:cxn ang="0">
                <a:pos x="398" y="91"/>
              </a:cxn>
              <a:cxn ang="0">
                <a:pos x="419" y="119"/>
              </a:cxn>
              <a:cxn ang="0">
                <a:pos x="468" y="161"/>
              </a:cxn>
              <a:cxn ang="0">
                <a:pos x="482" y="203"/>
              </a:cxn>
              <a:cxn ang="0">
                <a:pos x="524" y="203"/>
              </a:cxn>
              <a:cxn ang="0">
                <a:pos x="517" y="231"/>
              </a:cxn>
              <a:cxn ang="0">
                <a:pos x="510" y="245"/>
              </a:cxn>
              <a:cxn ang="0">
                <a:pos x="517" y="294"/>
              </a:cxn>
              <a:cxn ang="0">
                <a:pos x="545" y="315"/>
              </a:cxn>
              <a:cxn ang="0">
                <a:pos x="573" y="329"/>
              </a:cxn>
              <a:cxn ang="0">
                <a:pos x="587" y="357"/>
              </a:cxn>
              <a:cxn ang="0">
                <a:pos x="601" y="385"/>
              </a:cxn>
              <a:cxn ang="0">
                <a:pos x="608" y="413"/>
              </a:cxn>
              <a:cxn ang="0">
                <a:pos x="622" y="420"/>
              </a:cxn>
              <a:cxn ang="0">
                <a:pos x="629" y="427"/>
              </a:cxn>
              <a:cxn ang="0">
                <a:pos x="636" y="441"/>
              </a:cxn>
              <a:cxn ang="0">
                <a:pos x="629" y="455"/>
              </a:cxn>
              <a:cxn ang="0">
                <a:pos x="615" y="469"/>
              </a:cxn>
              <a:cxn ang="0">
                <a:pos x="608" y="490"/>
              </a:cxn>
              <a:cxn ang="0">
                <a:pos x="601" y="476"/>
              </a:cxn>
              <a:cxn ang="0">
                <a:pos x="601" y="504"/>
              </a:cxn>
              <a:cxn ang="0">
                <a:pos x="587" y="518"/>
              </a:cxn>
              <a:cxn ang="0">
                <a:pos x="587" y="539"/>
              </a:cxn>
              <a:cxn ang="0">
                <a:pos x="531" y="553"/>
              </a:cxn>
              <a:cxn ang="0">
                <a:pos x="538" y="525"/>
              </a:cxn>
              <a:cxn ang="0">
                <a:pos x="545" y="504"/>
              </a:cxn>
              <a:cxn ang="0">
                <a:pos x="496" y="497"/>
              </a:cxn>
              <a:cxn ang="0">
                <a:pos x="419" y="497"/>
              </a:cxn>
              <a:cxn ang="0">
                <a:pos x="349" y="504"/>
              </a:cxn>
              <a:cxn ang="0">
                <a:pos x="287" y="504"/>
              </a:cxn>
              <a:cxn ang="0">
                <a:pos x="238" y="504"/>
              </a:cxn>
              <a:cxn ang="0">
                <a:pos x="161" y="504"/>
              </a:cxn>
              <a:cxn ang="0">
                <a:pos x="112" y="476"/>
              </a:cxn>
            </a:cxnLst>
            <a:rect l="0" t="0" r="r" b="b"/>
            <a:pathLst>
              <a:path w="636" h="553">
                <a:moveTo>
                  <a:pt x="112" y="448"/>
                </a:moveTo>
                <a:lnTo>
                  <a:pt x="112" y="441"/>
                </a:lnTo>
                <a:lnTo>
                  <a:pt x="112" y="406"/>
                </a:lnTo>
                <a:lnTo>
                  <a:pt x="112" y="399"/>
                </a:lnTo>
                <a:lnTo>
                  <a:pt x="112" y="364"/>
                </a:lnTo>
                <a:lnTo>
                  <a:pt x="112" y="364"/>
                </a:lnTo>
                <a:lnTo>
                  <a:pt x="105" y="322"/>
                </a:lnTo>
                <a:lnTo>
                  <a:pt x="105" y="315"/>
                </a:lnTo>
                <a:lnTo>
                  <a:pt x="105" y="280"/>
                </a:lnTo>
                <a:lnTo>
                  <a:pt x="105" y="266"/>
                </a:lnTo>
                <a:lnTo>
                  <a:pt x="105" y="238"/>
                </a:lnTo>
                <a:lnTo>
                  <a:pt x="105" y="224"/>
                </a:lnTo>
                <a:lnTo>
                  <a:pt x="105" y="196"/>
                </a:lnTo>
                <a:lnTo>
                  <a:pt x="105" y="189"/>
                </a:lnTo>
                <a:lnTo>
                  <a:pt x="105" y="182"/>
                </a:lnTo>
                <a:lnTo>
                  <a:pt x="91" y="182"/>
                </a:lnTo>
                <a:lnTo>
                  <a:pt x="77" y="161"/>
                </a:lnTo>
                <a:lnTo>
                  <a:pt x="77" y="154"/>
                </a:lnTo>
                <a:lnTo>
                  <a:pt x="77" y="154"/>
                </a:lnTo>
                <a:lnTo>
                  <a:pt x="63" y="140"/>
                </a:lnTo>
                <a:lnTo>
                  <a:pt x="63" y="126"/>
                </a:lnTo>
                <a:lnTo>
                  <a:pt x="70" y="112"/>
                </a:lnTo>
                <a:lnTo>
                  <a:pt x="84" y="112"/>
                </a:lnTo>
                <a:lnTo>
                  <a:pt x="77" y="112"/>
                </a:lnTo>
                <a:lnTo>
                  <a:pt x="77" y="105"/>
                </a:lnTo>
                <a:lnTo>
                  <a:pt x="70" y="91"/>
                </a:lnTo>
                <a:lnTo>
                  <a:pt x="63" y="98"/>
                </a:lnTo>
                <a:lnTo>
                  <a:pt x="42" y="84"/>
                </a:lnTo>
                <a:lnTo>
                  <a:pt x="35" y="77"/>
                </a:lnTo>
                <a:lnTo>
                  <a:pt x="35" y="70"/>
                </a:lnTo>
                <a:lnTo>
                  <a:pt x="28" y="56"/>
                </a:lnTo>
                <a:lnTo>
                  <a:pt x="21" y="49"/>
                </a:lnTo>
                <a:lnTo>
                  <a:pt x="14" y="42"/>
                </a:lnTo>
                <a:lnTo>
                  <a:pt x="7" y="42"/>
                </a:lnTo>
                <a:lnTo>
                  <a:pt x="14" y="42"/>
                </a:lnTo>
                <a:lnTo>
                  <a:pt x="7" y="21"/>
                </a:lnTo>
                <a:lnTo>
                  <a:pt x="7" y="14"/>
                </a:lnTo>
                <a:lnTo>
                  <a:pt x="7" y="14"/>
                </a:lnTo>
                <a:lnTo>
                  <a:pt x="7" y="21"/>
                </a:lnTo>
                <a:lnTo>
                  <a:pt x="0" y="21"/>
                </a:lnTo>
                <a:lnTo>
                  <a:pt x="0" y="14"/>
                </a:lnTo>
                <a:lnTo>
                  <a:pt x="35" y="14"/>
                </a:lnTo>
                <a:lnTo>
                  <a:pt x="49" y="14"/>
                </a:lnTo>
                <a:lnTo>
                  <a:pt x="77" y="14"/>
                </a:lnTo>
                <a:lnTo>
                  <a:pt x="105" y="14"/>
                </a:lnTo>
                <a:lnTo>
                  <a:pt x="119" y="14"/>
                </a:lnTo>
                <a:lnTo>
                  <a:pt x="140" y="14"/>
                </a:lnTo>
                <a:lnTo>
                  <a:pt x="161" y="14"/>
                </a:lnTo>
                <a:lnTo>
                  <a:pt x="182" y="7"/>
                </a:lnTo>
                <a:lnTo>
                  <a:pt x="203" y="7"/>
                </a:lnTo>
                <a:lnTo>
                  <a:pt x="217" y="7"/>
                </a:lnTo>
                <a:lnTo>
                  <a:pt x="245" y="7"/>
                </a:lnTo>
                <a:lnTo>
                  <a:pt x="273" y="7"/>
                </a:lnTo>
                <a:lnTo>
                  <a:pt x="280" y="7"/>
                </a:lnTo>
                <a:lnTo>
                  <a:pt x="308" y="0"/>
                </a:lnTo>
                <a:lnTo>
                  <a:pt x="322" y="0"/>
                </a:lnTo>
                <a:lnTo>
                  <a:pt x="342" y="0"/>
                </a:lnTo>
                <a:lnTo>
                  <a:pt x="363" y="0"/>
                </a:lnTo>
                <a:lnTo>
                  <a:pt x="370" y="7"/>
                </a:lnTo>
                <a:lnTo>
                  <a:pt x="377" y="7"/>
                </a:lnTo>
                <a:lnTo>
                  <a:pt x="377" y="14"/>
                </a:lnTo>
                <a:lnTo>
                  <a:pt x="384" y="21"/>
                </a:lnTo>
                <a:lnTo>
                  <a:pt x="384" y="21"/>
                </a:lnTo>
                <a:lnTo>
                  <a:pt x="391" y="28"/>
                </a:lnTo>
                <a:lnTo>
                  <a:pt x="391" y="42"/>
                </a:lnTo>
                <a:lnTo>
                  <a:pt x="391" y="49"/>
                </a:lnTo>
                <a:lnTo>
                  <a:pt x="391" y="63"/>
                </a:lnTo>
                <a:lnTo>
                  <a:pt x="398" y="77"/>
                </a:lnTo>
                <a:lnTo>
                  <a:pt x="398" y="91"/>
                </a:lnTo>
                <a:lnTo>
                  <a:pt x="405" y="98"/>
                </a:lnTo>
                <a:lnTo>
                  <a:pt x="405" y="112"/>
                </a:lnTo>
                <a:lnTo>
                  <a:pt x="419" y="119"/>
                </a:lnTo>
                <a:lnTo>
                  <a:pt x="447" y="140"/>
                </a:lnTo>
                <a:lnTo>
                  <a:pt x="461" y="154"/>
                </a:lnTo>
                <a:lnTo>
                  <a:pt x="468" y="161"/>
                </a:lnTo>
                <a:lnTo>
                  <a:pt x="475" y="196"/>
                </a:lnTo>
                <a:lnTo>
                  <a:pt x="475" y="203"/>
                </a:lnTo>
                <a:lnTo>
                  <a:pt x="482" y="203"/>
                </a:lnTo>
                <a:lnTo>
                  <a:pt x="489" y="196"/>
                </a:lnTo>
                <a:lnTo>
                  <a:pt x="510" y="196"/>
                </a:lnTo>
                <a:lnTo>
                  <a:pt x="524" y="203"/>
                </a:lnTo>
                <a:lnTo>
                  <a:pt x="524" y="210"/>
                </a:lnTo>
                <a:lnTo>
                  <a:pt x="517" y="224"/>
                </a:lnTo>
                <a:lnTo>
                  <a:pt x="517" y="231"/>
                </a:lnTo>
                <a:lnTo>
                  <a:pt x="517" y="238"/>
                </a:lnTo>
                <a:lnTo>
                  <a:pt x="517" y="245"/>
                </a:lnTo>
                <a:lnTo>
                  <a:pt x="510" y="245"/>
                </a:lnTo>
                <a:lnTo>
                  <a:pt x="510" y="259"/>
                </a:lnTo>
                <a:lnTo>
                  <a:pt x="503" y="280"/>
                </a:lnTo>
                <a:lnTo>
                  <a:pt x="517" y="294"/>
                </a:lnTo>
                <a:lnTo>
                  <a:pt x="524" y="301"/>
                </a:lnTo>
                <a:lnTo>
                  <a:pt x="545" y="315"/>
                </a:lnTo>
                <a:lnTo>
                  <a:pt x="545" y="315"/>
                </a:lnTo>
                <a:lnTo>
                  <a:pt x="552" y="322"/>
                </a:lnTo>
                <a:lnTo>
                  <a:pt x="559" y="315"/>
                </a:lnTo>
                <a:lnTo>
                  <a:pt x="573" y="329"/>
                </a:lnTo>
                <a:lnTo>
                  <a:pt x="573" y="336"/>
                </a:lnTo>
                <a:lnTo>
                  <a:pt x="587" y="343"/>
                </a:lnTo>
                <a:lnTo>
                  <a:pt x="587" y="357"/>
                </a:lnTo>
                <a:lnTo>
                  <a:pt x="601" y="378"/>
                </a:lnTo>
                <a:lnTo>
                  <a:pt x="601" y="385"/>
                </a:lnTo>
                <a:lnTo>
                  <a:pt x="601" y="385"/>
                </a:lnTo>
                <a:lnTo>
                  <a:pt x="594" y="392"/>
                </a:lnTo>
                <a:lnTo>
                  <a:pt x="594" y="392"/>
                </a:lnTo>
                <a:lnTo>
                  <a:pt x="608" y="413"/>
                </a:lnTo>
                <a:lnTo>
                  <a:pt x="608" y="420"/>
                </a:lnTo>
                <a:lnTo>
                  <a:pt x="615" y="420"/>
                </a:lnTo>
                <a:lnTo>
                  <a:pt x="622" y="420"/>
                </a:lnTo>
                <a:lnTo>
                  <a:pt x="615" y="420"/>
                </a:lnTo>
                <a:lnTo>
                  <a:pt x="615" y="413"/>
                </a:lnTo>
                <a:lnTo>
                  <a:pt x="629" y="427"/>
                </a:lnTo>
                <a:lnTo>
                  <a:pt x="636" y="427"/>
                </a:lnTo>
                <a:lnTo>
                  <a:pt x="636" y="427"/>
                </a:lnTo>
                <a:lnTo>
                  <a:pt x="636" y="441"/>
                </a:lnTo>
                <a:lnTo>
                  <a:pt x="629" y="441"/>
                </a:lnTo>
                <a:lnTo>
                  <a:pt x="636" y="448"/>
                </a:lnTo>
                <a:lnTo>
                  <a:pt x="629" y="455"/>
                </a:lnTo>
                <a:lnTo>
                  <a:pt x="629" y="469"/>
                </a:lnTo>
                <a:lnTo>
                  <a:pt x="629" y="476"/>
                </a:lnTo>
                <a:lnTo>
                  <a:pt x="615" y="469"/>
                </a:lnTo>
                <a:lnTo>
                  <a:pt x="615" y="469"/>
                </a:lnTo>
                <a:lnTo>
                  <a:pt x="608" y="483"/>
                </a:lnTo>
                <a:lnTo>
                  <a:pt x="608" y="490"/>
                </a:lnTo>
                <a:lnTo>
                  <a:pt x="601" y="483"/>
                </a:lnTo>
                <a:lnTo>
                  <a:pt x="601" y="483"/>
                </a:lnTo>
                <a:lnTo>
                  <a:pt x="601" y="476"/>
                </a:lnTo>
                <a:lnTo>
                  <a:pt x="594" y="483"/>
                </a:lnTo>
                <a:lnTo>
                  <a:pt x="601" y="490"/>
                </a:lnTo>
                <a:lnTo>
                  <a:pt x="601" y="504"/>
                </a:lnTo>
                <a:lnTo>
                  <a:pt x="594" y="504"/>
                </a:lnTo>
                <a:lnTo>
                  <a:pt x="601" y="518"/>
                </a:lnTo>
                <a:lnTo>
                  <a:pt x="587" y="518"/>
                </a:lnTo>
                <a:lnTo>
                  <a:pt x="594" y="525"/>
                </a:lnTo>
                <a:lnTo>
                  <a:pt x="594" y="532"/>
                </a:lnTo>
                <a:lnTo>
                  <a:pt x="587" y="539"/>
                </a:lnTo>
                <a:lnTo>
                  <a:pt x="587" y="546"/>
                </a:lnTo>
                <a:lnTo>
                  <a:pt x="559" y="553"/>
                </a:lnTo>
                <a:lnTo>
                  <a:pt x="531" y="553"/>
                </a:lnTo>
                <a:lnTo>
                  <a:pt x="524" y="553"/>
                </a:lnTo>
                <a:lnTo>
                  <a:pt x="524" y="539"/>
                </a:lnTo>
                <a:lnTo>
                  <a:pt x="538" y="525"/>
                </a:lnTo>
                <a:lnTo>
                  <a:pt x="552" y="518"/>
                </a:lnTo>
                <a:lnTo>
                  <a:pt x="552" y="504"/>
                </a:lnTo>
                <a:lnTo>
                  <a:pt x="545" y="504"/>
                </a:lnTo>
                <a:lnTo>
                  <a:pt x="538" y="490"/>
                </a:lnTo>
                <a:lnTo>
                  <a:pt x="531" y="490"/>
                </a:lnTo>
                <a:lnTo>
                  <a:pt x="496" y="497"/>
                </a:lnTo>
                <a:lnTo>
                  <a:pt x="475" y="497"/>
                </a:lnTo>
                <a:lnTo>
                  <a:pt x="447" y="497"/>
                </a:lnTo>
                <a:lnTo>
                  <a:pt x="419" y="497"/>
                </a:lnTo>
                <a:lnTo>
                  <a:pt x="412" y="497"/>
                </a:lnTo>
                <a:lnTo>
                  <a:pt x="391" y="497"/>
                </a:lnTo>
                <a:lnTo>
                  <a:pt x="349" y="504"/>
                </a:lnTo>
                <a:lnTo>
                  <a:pt x="349" y="504"/>
                </a:lnTo>
                <a:lnTo>
                  <a:pt x="315" y="504"/>
                </a:lnTo>
                <a:lnTo>
                  <a:pt x="287" y="504"/>
                </a:lnTo>
                <a:lnTo>
                  <a:pt x="280" y="504"/>
                </a:lnTo>
                <a:lnTo>
                  <a:pt x="238" y="504"/>
                </a:lnTo>
                <a:lnTo>
                  <a:pt x="238" y="504"/>
                </a:lnTo>
                <a:lnTo>
                  <a:pt x="210" y="504"/>
                </a:lnTo>
                <a:lnTo>
                  <a:pt x="182" y="504"/>
                </a:lnTo>
                <a:lnTo>
                  <a:pt x="161" y="504"/>
                </a:lnTo>
                <a:lnTo>
                  <a:pt x="112" y="511"/>
                </a:lnTo>
                <a:lnTo>
                  <a:pt x="112" y="483"/>
                </a:lnTo>
                <a:lnTo>
                  <a:pt x="112" y="476"/>
                </a:lnTo>
                <a:lnTo>
                  <a:pt x="112" y="448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0" name="Freeform 30"/>
          <p:cNvSpPr>
            <a:spLocks/>
          </p:cNvSpPr>
          <p:nvPr userDrawn="1"/>
        </p:nvSpPr>
        <p:spPr bwMode="auto">
          <a:xfrm>
            <a:off x="2708275" y="1533525"/>
            <a:ext cx="1323975" cy="835025"/>
          </a:xfrm>
          <a:custGeom>
            <a:avLst/>
            <a:gdLst/>
            <a:ahLst/>
            <a:cxnLst>
              <a:cxn ang="0">
                <a:pos x="321" y="594"/>
              </a:cxn>
              <a:cxn ang="0">
                <a:pos x="314" y="573"/>
              </a:cxn>
              <a:cxn ang="0">
                <a:pos x="300" y="573"/>
              </a:cxn>
              <a:cxn ang="0">
                <a:pos x="293" y="587"/>
              </a:cxn>
              <a:cxn ang="0">
                <a:pos x="279" y="587"/>
              </a:cxn>
              <a:cxn ang="0">
                <a:pos x="244" y="587"/>
              </a:cxn>
              <a:cxn ang="0">
                <a:pos x="223" y="587"/>
              </a:cxn>
              <a:cxn ang="0">
                <a:pos x="181" y="587"/>
              </a:cxn>
              <a:cxn ang="0">
                <a:pos x="167" y="573"/>
              </a:cxn>
              <a:cxn ang="0">
                <a:pos x="160" y="545"/>
              </a:cxn>
              <a:cxn ang="0">
                <a:pos x="139" y="524"/>
              </a:cxn>
              <a:cxn ang="0">
                <a:pos x="139" y="503"/>
              </a:cxn>
              <a:cxn ang="0">
                <a:pos x="132" y="496"/>
              </a:cxn>
              <a:cxn ang="0">
                <a:pos x="125" y="440"/>
              </a:cxn>
              <a:cxn ang="0">
                <a:pos x="118" y="426"/>
              </a:cxn>
              <a:cxn ang="0">
                <a:pos x="111" y="426"/>
              </a:cxn>
              <a:cxn ang="0">
                <a:pos x="83" y="440"/>
              </a:cxn>
              <a:cxn ang="0">
                <a:pos x="62" y="426"/>
              </a:cxn>
              <a:cxn ang="0">
                <a:pos x="69" y="413"/>
              </a:cxn>
              <a:cxn ang="0">
                <a:pos x="76" y="392"/>
              </a:cxn>
              <a:cxn ang="0">
                <a:pos x="83" y="378"/>
              </a:cxn>
              <a:cxn ang="0">
                <a:pos x="76" y="357"/>
              </a:cxn>
              <a:cxn ang="0">
                <a:pos x="90" y="343"/>
              </a:cxn>
              <a:cxn ang="0">
                <a:pos x="97" y="315"/>
              </a:cxn>
              <a:cxn ang="0">
                <a:pos x="76" y="287"/>
              </a:cxn>
              <a:cxn ang="0">
                <a:pos x="62" y="273"/>
              </a:cxn>
              <a:cxn ang="0">
                <a:pos x="62" y="259"/>
              </a:cxn>
              <a:cxn ang="0">
                <a:pos x="41" y="224"/>
              </a:cxn>
              <a:cxn ang="0">
                <a:pos x="20" y="196"/>
              </a:cxn>
              <a:cxn ang="0">
                <a:pos x="14" y="175"/>
              </a:cxn>
              <a:cxn ang="0">
                <a:pos x="14" y="154"/>
              </a:cxn>
              <a:cxn ang="0">
                <a:pos x="0" y="119"/>
              </a:cxn>
              <a:cxn ang="0">
                <a:pos x="20" y="0"/>
              </a:cxn>
              <a:cxn ang="0">
                <a:pos x="328" y="56"/>
              </a:cxn>
              <a:cxn ang="0">
                <a:pos x="538" y="91"/>
              </a:cxn>
              <a:cxn ang="0">
                <a:pos x="810" y="126"/>
              </a:cxn>
              <a:cxn ang="0">
                <a:pos x="971" y="182"/>
              </a:cxn>
              <a:cxn ang="0">
                <a:pos x="957" y="329"/>
              </a:cxn>
              <a:cxn ang="0">
                <a:pos x="950" y="433"/>
              </a:cxn>
              <a:cxn ang="0">
                <a:pos x="943" y="510"/>
              </a:cxn>
              <a:cxn ang="0">
                <a:pos x="852" y="608"/>
              </a:cxn>
              <a:cxn ang="0">
                <a:pos x="747" y="601"/>
              </a:cxn>
              <a:cxn ang="0">
                <a:pos x="545" y="573"/>
              </a:cxn>
              <a:cxn ang="0">
                <a:pos x="342" y="545"/>
              </a:cxn>
            </a:cxnLst>
            <a:rect l="0" t="0" r="r" b="b"/>
            <a:pathLst>
              <a:path w="971" h="615">
                <a:moveTo>
                  <a:pt x="335" y="608"/>
                </a:moveTo>
                <a:lnTo>
                  <a:pt x="328" y="601"/>
                </a:lnTo>
                <a:lnTo>
                  <a:pt x="321" y="594"/>
                </a:lnTo>
                <a:lnTo>
                  <a:pt x="321" y="587"/>
                </a:lnTo>
                <a:lnTo>
                  <a:pt x="314" y="580"/>
                </a:lnTo>
                <a:lnTo>
                  <a:pt x="314" y="573"/>
                </a:lnTo>
                <a:lnTo>
                  <a:pt x="314" y="566"/>
                </a:lnTo>
                <a:lnTo>
                  <a:pt x="307" y="573"/>
                </a:lnTo>
                <a:lnTo>
                  <a:pt x="300" y="573"/>
                </a:lnTo>
                <a:lnTo>
                  <a:pt x="300" y="580"/>
                </a:lnTo>
                <a:lnTo>
                  <a:pt x="300" y="580"/>
                </a:lnTo>
                <a:lnTo>
                  <a:pt x="293" y="587"/>
                </a:lnTo>
                <a:lnTo>
                  <a:pt x="300" y="594"/>
                </a:lnTo>
                <a:lnTo>
                  <a:pt x="286" y="587"/>
                </a:lnTo>
                <a:lnTo>
                  <a:pt x="279" y="587"/>
                </a:lnTo>
                <a:lnTo>
                  <a:pt x="272" y="594"/>
                </a:lnTo>
                <a:lnTo>
                  <a:pt x="265" y="587"/>
                </a:lnTo>
                <a:lnTo>
                  <a:pt x="244" y="587"/>
                </a:lnTo>
                <a:lnTo>
                  <a:pt x="230" y="580"/>
                </a:lnTo>
                <a:lnTo>
                  <a:pt x="223" y="580"/>
                </a:lnTo>
                <a:lnTo>
                  <a:pt x="223" y="587"/>
                </a:lnTo>
                <a:lnTo>
                  <a:pt x="195" y="580"/>
                </a:lnTo>
                <a:lnTo>
                  <a:pt x="181" y="580"/>
                </a:lnTo>
                <a:lnTo>
                  <a:pt x="181" y="587"/>
                </a:lnTo>
                <a:lnTo>
                  <a:pt x="181" y="594"/>
                </a:lnTo>
                <a:lnTo>
                  <a:pt x="167" y="580"/>
                </a:lnTo>
                <a:lnTo>
                  <a:pt x="167" y="573"/>
                </a:lnTo>
                <a:lnTo>
                  <a:pt x="160" y="566"/>
                </a:lnTo>
                <a:lnTo>
                  <a:pt x="167" y="559"/>
                </a:lnTo>
                <a:lnTo>
                  <a:pt x="160" y="545"/>
                </a:lnTo>
                <a:lnTo>
                  <a:pt x="153" y="531"/>
                </a:lnTo>
                <a:lnTo>
                  <a:pt x="146" y="538"/>
                </a:lnTo>
                <a:lnTo>
                  <a:pt x="139" y="524"/>
                </a:lnTo>
                <a:lnTo>
                  <a:pt x="132" y="517"/>
                </a:lnTo>
                <a:lnTo>
                  <a:pt x="139" y="517"/>
                </a:lnTo>
                <a:lnTo>
                  <a:pt x="139" y="503"/>
                </a:lnTo>
                <a:lnTo>
                  <a:pt x="139" y="496"/>
                </a:lnTo>
                <a:lnTo>
                  <a:pt x="139" y="496"/>
                </a:lnTo>
                <a:lnTo>
                  <a:pt x="132" y="496"/>
                </a:lnTo>
                <a:lnTo>
                  <a:pt x="125" y="468"/>
                </a:lnTo>
                <a:lnTo>
                  <a:pt x="125" y="447"/>
                </a:lnTo>
                <a:lnTo>
                  <a:pt x="125" y="440"/>
                </a:lnTo>
                <a:lnTo>
                  <a:pt x="118" y="440"/>
                </a:lnTo>
                <a:lnTo>
                  <a:pt x="125" y="433"/>
                </a:lnTo>
                <a:lnTo>
                  <a:pt x="118" y="426"/>
                </a:lnTo>
                <a:lnTo>
                  <a:pt x="118" y="420"/>
                </a:lnTo>
                <a:lnTo>
                  <a:pt x="111" y="420"/>
                </a:lnTo>
                <a:lnTo>
                  <a:pt x="111" y="426"/>
                </a:lnTo>
                <a:lnTo>
                  <a:pt x="97" y="433"/>
                </a:lnTo>
                <a:lnTo>
                  <a:pt x="90" y="433"/>
                </a:lnTo>
                <a:lnTo>
                  <a:pt x="83" y="440"/>
                </a:lnTo>
                <a:lnTo>
                  <a:pt x="76" y="440"/>
                </a:lnTo>
                <a:lnTo>
                  <a:pt x="69" y="426"/>
                </a:lnTo>
                <a:lnTo>
                  <a:pt x="62" y="426"/>
                </a:lnTo>
                <a:lnTo>
                  <a:pt x="62" y="420"/>
                </a:lnTo>
                <a:lnTo>
                  <a:pt x="62" y="420"/>
                </a:lnTo>
                <a:lnTo>
                  <a:pt x="69" y="413"/>
                </a:lnTo>
                <a:lnTo>
                  <a:pt x="69" y="413"/>
                </a:lnTo>
                <a:lnTo>
                  <a:pt x="62" y="399"/>
                </a:lnTo>
                <a:lnTo>
                  <a:pt x="76" y="392"/>
                </a:lnTo>
                <a:lnTo>
                  <a:pt x="83" y="392"/>
                </a:lnTo>
                <a:lnTo>
                  <a:pt x="83" y="385"/>
                </a:lnTo>
                <a:lnTo>
                  <a:pt x="83" y="378"/>
                </a:lnTo>
                <a:lnTo>
                  <a:pt x="76" y="378"/>
                </a:lnTo>
                <a:lnTo>
                  <a:pt x="83" y="364"/>
                </a:lnTo>
                <a:lnTo>
                  <a:pt x="76" y="357"/>
                </a:lnTo>
                <a:lnTo>
                  <a:pt x="83" y="357"/>
                </a:lnTo>
                <a:lnTo>
                  <a:pt x="83" y="343"/>
                </a:lnTo>
                <a:lnTo>
                  <a:pt x="90" y="343"/>
                </a:lnTo>
                <a:lnTo>
                  <a:pt x="97" y="329"/>
                </a:lnTo>
                <a:lnTo>
                  <a:pt x="97" y="315"/>
                </a:lnTo>
                <a:lnTo>
                  <a:pt x="97" y="315"/>
                </a:lnTo>
                <a:lnTo>
                  <a:pt x="104" y="301"/>
                </a:lnTo>
                <a:lnTo>
                  <a:pt x="83" y="301"/>
                </a:lnTo>
                <a:lnTo>
                  <a:pt x="76" y="287"/>
                </a:lnTo>
                <a:lnTo>
                  <a:pt x="69" y="287"/>
                </a:lnTo>
                <a:lnTo>
                  <a:pt x="69" y="280"/>
                </a:lnTo>
                <a:lnTo>
                  <a:pt x="62" y="273"/>
                </a:lnTo>
                <a:lnTo>
                  <a:pt x="62" y="266"/>
                </a:lnTo>
                <a:lnTo>
                  <a:pt x="62" y="259"/>
                </a:lnTo>
                <a:lnTo>
                  <a:pt x="62" y="259"/>
                </a:lnTo>
                <a:lnTo>
                  <a:pt x="55" y="252"/>
                </a:lnTo>
                <a:lnTo>
                  <a:pt x="48" y="238"/>
                </a:lnTo>
                <a:lnTo>
                  <a:pt x="41" y="224"/>
                </a:lnTo>
                <a:lnTo>
                  <a:pt x="41" y="217"/>
                </a:lnTo>
                <a:lnTo>
                  <a:pt x="27" y="210"/>
                </a:lnTo>
                <a:lnTo>
                  <a:pt x="20" y="196"/>
                </a:lnTo>
                <a:lnTo>
                  <a:pt x="7" y="189"/>
                </a:lnTo>
                <a:lnTo>
                  <a:pt x="20" y="182"/>
                </a:lnTo>
                <a:lnTo>
                  <a:pt x="14" y="175"/>
                </a:lnTo>
                <a:lnTo>
                  <a:pt x="20" y="168"/>
                </a:lnTo>
                <a:lnTo>
                  <a:pt x="14" y="161"/>
                </a:lnTo>
                <a:lnTo>
                  <a:pt x="14" y="154"/>
                </a:lnTo>
                <a:lnTo>
                  <a:pt x="14" y="147"/>
                </a:lnTo>
                <a:lnTo>
                  <a:pt x="7" y="140"/>
                </a:lnTo>
                <a:lnTo>
                  <a:pt x="0" y="119"/>
                </a:lnTo>
                <a:lnTo>
                  <a:pt x="7" y="91"/>
                </a:lnTo>
                <a:lnTo>
                  <a:pt x="14" y="56"/>
                </a:lnTo>
                <a:lnTo>
                  <a:pt x="20" y="0"/>
                </a:lnTo>
                <a:lnTo>
                  <a:pt x="125" y="21"/>
                </a:lnTo>
                <a:lnTo>
                  <a:pt x="181" y="28"/>
                </a:lnTo>
                <a:lnTo>
                  <a:pt x="328" y="56"/>
                </a:lnTo>
                <a:lnTo>
                  <a:pt x="398" y="70"/>
                </a:lnTo>
                <a:lnTo>
                  <a:pt x="440" y="77"/>
                </a:lnTo>
                <a:lnTo>
                  <a:pt x="538" y="91"/>
                </a:lnTo>
                <a:lnTo>
                  <a:pt x="643" y="105"/>
                </a:lnTo>
                <a:lnTo>
                  <a:pt x="726" y="112"/>
                </a:lnTo>
                <a:lnTo>
                  <a:pt x="810" y="126"/>
                </a:lnTo>
                <a:lnTo>
                  <a:pt x="894" y="133"/>
                </a:lnTo>
                <a:lnTo>
                  <a:pt x="971" y="140"/>
                </a:lnTo>
                <a:lnTo>
                  <a:pt x="971" y="182"/>
                </a:lnTo>
                <a:lnTo>
                  <a:pt x="971" y="210"/>
                </a:lnTo>
                <a:lnTo>
                  <a:pt x="964" y="259"/>
                </a:lnTo>
                <a:lnTo>
                  <a:pt x="957" y="329"/>
                </a:lnTo>
                <a:lnTo>
                  <a:pt x="957" y="336"/>
                </a:lnTo>
                <a:lnTo>
                  <a:pt x="950" y="420"/>
                </a:lnTo>
                <a:lnTo>
                  <a:pt x="950" y="433"/>
                </a:lnTo>
                <a:lnTo>
                  <a:pt x="950" y="461"/>
                </a:lnTo>
                <a:lnTo>
                  <a:pt x="943" y="503"/>
                </a:lnTo>
                <a:lnTo>
                  <a:pt x="943" y="510"/>
                </a:lnTo>
                <a:lnTo>
                  <a:pt x="936" y="587"/>
                </a:lnTo>
                <a:lnTo>
                  <a:pt x="936" y="615"/>
                </a:lnTo>
                <a:lnTo>
                  <a:pt x="852" y="608"/>
                </a:lnTo>
                <a:lnTo>
                  <a:pt x="845" y="608"/>
                </a:lnTo>
                <a:lnTo>
                  <a:pt x="768" y="601"/>
                </a:lnTo>
                <a:lnTo>
                  <a:pt x="747" y="601"/>
                </a:lnTo>
                <a:lnTo>
                  <a:pt x="608" y="580"/>
                </a:lnTo>
                <a:lnTo>
                  <a:pt x="580" y="580"/>
                </a:lnTo>
                <a:lnTo>
                  <a:pt x="545" y="573"/>
                </a:lnTo>
                <a:lnTo>
                  <a:pt x="447" y="559"/>
                </a:lnTo>
                <a:lnTo>
                  <a:pt x="433" y="559"/>
                </a:lnTo>
                <a:lnTo>
                  <a:pt x="342" y="545"/>
                </a:lnTo>
                <a:lnTo>
                  <a:pt x="335" y="580"/>
                </a:lnTo>
                <a:lnTo>
                  <a:pt x="335" y="608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1" name="Freeform 31"/>
          <p:cNvSpPr>
            <a:spLocks/>
          </p:cNvSpPr>
          <p:nvPr userDrawn="1"/>
        </p:nvSpPr>
        <p:spPr bwMode="auto">
          <a:xfrm>
            <a:off x="3929063" y="2692400"/>
            <a:ext cx="1077912" cy="541338"/>
          </a:xfrm>
          <a:custGeom>
            <a:avLst/>
            <a:gdLst/>
            <a:ahLst/>
            <a:cxnLst>
              <a:cxn ang="0">
                <a:pos x="175" y="335"/>
              </a:cxn>
              <a:cxn ang="0">
                <a:pos x="175" y="293"/>
              </a:cxn>
              <a:cxn ang="0">
                <a:pos x="182" y="258"/>
              </a:cxn>
              <a:cxn ang="0">
                <a:pos x="126" y="251"/>
              </a:cxn>
              <a:cxn ang="0">
                <a:pos x="42" y="251"/>
              </a:cxn>
              <a:cxn ang="0">
                <a:pos x="0" y="196"/>
              </a:cxn>
              <a:cxn ang="0">
                <a:pos x="7" y="161"/>
              </a:cxn>
              <a:cxn ang="0">
                <a:pos x="14" y="49"/>
              </a:cxn>
              <a:cxn ang="0">
                <a:pos x="70" y="7"/>
              </a:cxn>
              <a:cxn ang="0">
                <a:pos x="133" y="14"/>
              </a:cxn>
              <a:cxn ang="0">
                <a:pos x="266" y="21"/>
              </a:cxn>
              <a:cxn ang="0">
                <a:pos x="413" y="28"/>
              </a:cxn>
              <a:cxn ang="0">
                <a:pos x="503" y="35"/>
              </a:cxn>
              <a:cxn ang="0">
                <a:pos x="524" y="42"/>
              </a:cxn>
              <a:cxn ang="0">
                <a:pos x="552" y="63"/>
              </a:cxn>
              <a:cxn ang="0">
                <a:pos x="559" y="49"/>
              </a:cxn>
              <a:cxn ang="0">
                <a:pos x="580" y="49"/>
              </a:cxn>
              <a:cxn ang="0">
                <a:pos x="615" y="49"/>
              </a:cxn>
              <a:cxn ang="0">
                <a:pos x="636" y="63"/>
              </a:cxn>
              <a:cxn ang="0">
                <a:pos x="643" y="70"/>
              </a:cxn>
              <a:cxn ang="0">
                <a:pos x="657" y="70"/>
              </a:cxn>
              <a:cxn ang="0">
                <a:pos x="664" y="77"/>
              </a:cxn>
              <a:cxn ang="0">
                <a:pos x="685" y="98"/>
              </a:cxn>
              <a:cxn ang="0">
                <a:pos x="685" y="112"/>
              </a:cxn>
              <a:cxn ang="0">
                <a:pos x="699" y="126"/>
              </a:cxn>
              <a:cxn ang="0">
                <a:pos x="692" y="133"/>
              </a:cxn>
              <a:cxn ang="0">
                <a:pos x="699" y="147"/>
              </a:cxn>
              <a:cxn ang="0">
                <a:pos x="713" y="161"/>
              </a:cxn>
              <a:cxn ang="0">
                <a:pos x="720" y="182"/>
              </a:cxn>
              <a:cxn ang="0">
                <a:pos x="713" y="196"/>
              </a:cxn>
              <a:cxn ang="0">
                <a:pos x="727" y="210"/>
              </a:cxn>
              <a:cxn ang="0">
                <a:pos x="727" y="217"/>
              </a:cxn>
              <a:cxn ang="0">
                <a:pos x="734" y="230"/>
              </a:cxn>
              <a:cxn ang="0">
                <a:pos x="734" y="237"/>
              </a:cxn>
              <a:cxn ang="0">
                <a:pos x="734" y="251"/>
              </a:cxn>
              <a:cxn ang="0">
                <a:pos x="734" y="258"/>
              </a:cxn>
              <a:cxn ang="0">
                <a:pos x="741" y="286"/>
              </a:cxn>
              <a:cxn ang="0">
                <a:pos x="734" y="307"/>
              </a:cxn>
              <a:cxn ang="0">
                <a:pos x="748" y="328"/>
              </a:cxn>
              <a:cxn ang="0">
                <a:pos x="755" y="335"/>
              </a:cxn>
              <a:cxn ang="0">
                <a:pos x="755" y="328"/>
              </a:cxn>
              <a:cxn ang="0">
                <a:pos x="762" y="356"/>
              </a:cxn>
              <a:cxn ang="0">
                <a:pos x="762" y="356"/>
              </a:cxn>
              <a:cxn ang="0">
                <a:pos x="776" y="370"/>
              </a:cxn>
              <a:cxn ang="0">
                <a:pos x="783" y="391"/>
              </a:cxn>
              <a:cxn ang="0">
                <a:pos x="790" y="398"/>
              </a:cxn>
              <a:cxn ang="0">
                <a:pos x="727" y="398"/>
              </a:cxn>
              <a:cxn ang="0">
                <a:pos x="685" y="398"/>
              </a:cxn>
              <a:cxn ang="0">
                <a:pos x="643" y="398"/>
              </a:cxn>
              <a:cxn ang="0">
                <a:pos x="559" y="398"/>
              </a:cxn>
              <a:cxn ang="0">
                <a:pos x="517" y="391"/>
              </a:cxn>
              <a:cxn ang="0">
                <a:pos x="475" y="391"/>
              </a:cxn>
              <a:cxn ang="0">
                <a:pos x="433" y="391"/>
              </a:cxn>
              <a:cxn ang="0">
                <a:pos x="343" y="391"/>
              </a:cxn>
              <a:cxn ang="0">
                <a:pos x="294" y="384"/>
              </a:cxn>
              <a:cxn ang="0">
                <a:pos x="238" y="384"/>
              </a:cxn>
              <a:cxn ang="0">
                <a:pos x="175" y="377"/>
              </a:cxn>
            </a:cxnLst>
            <a:rect l="0" t="0" r="r" b="b"/>
            <a:pathLst>
              <a:path w="790" h="398">
                <a:moveTo>
                  <a:pt x="175" y="377"/>
                </a:moveTo>
                <a:lnTo>
                  <a:pt x="175" y="335"/>
                </a:lnTo>
                <a:lnTo>
                  <a:pt x="175" y="328"/>
                </a:lnTo>
                <a:lnTo>
                  <a:pt x="175" y="293"/>
                </a:lnTo>
                <a:lnTo>
                  <a:pt x="175" y="286"/>
                </a:lnTo>
                <a:lnTo>
                  <a:pt x="182" y="258"/>
                </a:lnTo>
                <a:lnTo>
                  <a:pt x="126" y="251"/>
                </a:lnTo>
                <a:lnTo>
                  <a:pt x="126" y="251"/>
                </a:lnTo>
                <a:lnTo>
                  <a:pt x="63" y="251"/>
                </a:lnTo>
                <a:lnTo>
                  <a:pt x="42" y="251"/>
                </a:lnTo>
                <a:lnTo>
                  <a:pt x="0" y="244"/>
                </a:lnTo>
                <a:lnTo>
                  <a:pt x="0" y="196"/>
                </a:lnTo>
                <a:lnTo>
                  <a:pt x="7" y="175"/>
                </a:lnTo>
                <a:lnTo>
                  <a:pt x="7" y="161"/>
                </a:lnTo>
                <a:lnTo>
                  <a:pt x="7" y="126"/>
                </a:lnTo>
                <a:lnTo>
                  <a:pt x="14" y="49"/>
                </a:lnTo>
                <a:lnTo>
                  <a:pt x="21" y="0"/>
                </a:lnTo>
                <a:lnTo>
                  <a:pt x="70" y="7"/>
                </a:lnTo>
                <a:lnTo>
                  <a:pt x="112" y="14"/>
                </a:lnTo>
                <a:lnTo>
                  <a:pt x="133" y="14"/>
                </a:lnTo>
                <a:lnTo>
                  <a:pt x="189" y="21"/>
                </a:lnTo>
                <a:lnTo>
                  <a:pt x="266" y="21"/>
                </a:lnTo>
                <a:lnTo>
                  <a:pt x="357" y="28"/>
                </a:lnTo>
                <a:lnTo>
                  <a:pt x="413" y="28"/>
                </a:lnTo>
                <a:lnTo>
                  <a:pt x="440" y="28"/>
                </a:lnTo>
                <a:lnTo>
                  <a:pt x="503" y="35"/>
                </a:lnTo>
                <a:lnTo>
                  <a:pt x="510" y="35"/>
                </a:lnTo>
                <a:lnTo>
                  <a:pt x="524" y="42"/>
                </a:lnTo>
                <a:lnTo>
                  <a:pt x="538" y="49"/>
                </a:lnTo>
                <a:lnTo>
                  <a:pt x="552" y="63"/>
                </a:lnTo>
                <a:lnTo>
                  <a:pt x="559" y="56"/>
                </a:lnTo>
                <a:lnTo>
                  <a:pt x="559" y="49"/>
                </a:lnTo>
                <a:lnTo>
                  <a:pt x="580" y="49"/>
                </a:lnTo>
                <a:lnTo>
                  <a:pt x="580" y="49"/>
                </a:lnTo>
                <a:lnTo>
                  <a:pt x="594" y="49"/>
                </a:lnTo>
                <a:lnTo>
                  <a:pt x="615" y="49"/>
                </a:lnTo>
                <a:lnTo>
                  <a:pt x="622" y="56"/>
                </a:lnTo>
                <a:lnTo>
                  <a:pt x="636" y="63"/>
                </a:lnTo>
                <a:lnTo>
                  <a:pt x="643" y="63"/>
                </a:lnTo>
                <a:lnTo>
                  <a:pt x="643" y="70"/>
                </a:lnTo>
                <a:lnTo>
                  <a:pt x="657" y="70"/>
                </a:lnTo>
                <a:lnTo>
                  <a:pt x="657" y="70"/>
                </a:lnTo>
                <a:lnTo>
                  <a:pt x="664" y="77"/>
                </a:lnTo>
                <a:lnTo>
                  <a:pt x="664" y="77"/>
                </a:lnTo>
                <a:lnTo>
                  <a:pt x="671" y="91"/>
                </a:lnTo>
                <a:lnTo>
                  <a:pt x="685" y="98"/>
                </a:lnTo>
                <a:lnTo>
                  <a:pt x="692" y="98"/>
                </a:lnTo>
                <a:lnTo>
                  <a:pt x="685" y="112"/>
                </a:lnTo>
                <a:lnTo>
                  <a:pt x="692" y="119"/>
                </a:lnTo>
                <a:lnTo>
                  <a:pt x="699" y="126"/>
                </a:lnTo>
                <a:lnTo>
                  <a:pt x="692" y="126"/>
                </a:lnTo>
                <a:lnTo>
                  <a:pt x="692" y="133"/>
                </a:lnTo>
                <a:lnTo>
                  <a:pt x="699" y="140"/>
                </a:lnTo>
                <a:lnTo>
                  <a:pt x="699" y="147"/>
                </a:lnTo>
                <a:lnTo>
                  <a:pt x="706" y="154"/>
                </a:lnTo>
                <a:lnTo>
                  <a:pt x="713" y="161"/>
                </a:lnTo>
                <a:lnTo>
                  <a:pt x="713" y="168"/>
                </a:lnTo>
                <a:lnTo>
                  <a:pt x="720" y="182"/>
                </a:lnTo>
                <a:lnTo>
                  <a:pt x="720" y="189"/>
                </a:lnTo>
                <a:lnTo>
                  <a:pt x="713" y="196"/>
                </a:lnTo>
                <a:lnTo>
                  <a:pt x="720" y="210"/>
                </a:lnTo>
                <a:lnTo>
                  <a:pt x="727" y="210"/>
                </a:lnTo>
                <a:lnTo>
                  <a:pt x="727" y="217"/>
                </a:lnTo>
                <a:lnTo>
                  <a:pt x="727" y="217"/>
                </a:lnTo>
                <a:lnTo>
                  <a:pt x="734" y="217"/>
                </a:lnTo>
                <a:lnTo>
                  <a:pt x="734" y="230"/>
                </a:lnTo>
                <a:lnTo>
                  <a:pt x="734" y="237"/>
                </a:lnTo>
                <a:lnTo>
                  <a:pt x="734" y="237"/>
                </a:lnTo>
                <a:lnTo>
                  <a:pt x="734" y="237"/>
                </a:lnTo>
                <a:lnTo>
                  <a:pt x="734" y="251"/>
                </a:lnTo>
                <a:lnTo>
                  <a:pt x="741" y="251"/>
                </a:lnTo>
                <a:lnTo>
                  <a:pt x="734" y="258"/>
                </a:lnTo>
                <a:lnTo>
                  <a:pt x="734" y="265"/>
                </a:lnTo>
                <a:lnTo>
                  <a:pt x="741" y="286"/>
                </a:lnTo>
                <a:lnTo>
                  <a:pt x="741" y="300"/>
                </a:lnTo>
                <a:lnTo>
                  <a:pt x="734" y="307"/>
                </a:lnTo>
                <a:lnTo>
                  <a:pt x="748" y="321"/>
                </a:lnTo>
                <a:lnTo>
                  <a:pt x="748" y="328"/>
                </a:lnTo>
                <a:lnTo>
                  <a:pt x="748" y="335"/>
                </a:lnTo>
                <a:lnTo>
                  <a:pt x="755" y="335"/>
                </a:lnTo>
                <a:lnTo>
                  <a:pt x="755" y="328"/>
                </a:lnTo>
                <a:lnTo>
                  <a:pt x="755" y="328"/>
                </a:lnTo>
                <a:lnTo>
                  <a:pt x="755" y="335"/>
                </a:lnTo>
                <a:lnTo>
                  <a:pt x="762" y="356"/>
                </a:lnTo>
                <a:lnTo>
                  <a:pt x="755" y="356"/>
                </a:lnTo>
                <a:lnTo>
                  <a:pt x="762" y="356"/>
                </a:lnTo>
                <a:lnTo>
                  <a:pt x="769" y="363"/>
                </a:lnTo>
                <a:lnTo>
                  <a:pt x="776" y="370"/>
                </a:lnTo>
                <a:lnTo>
                  <a:pt x="783" y="384"/>
                </a:lnTo>
                <a:lnTo>
                  <a:pt x="783" y="391"/>
                </a:lnTo>
                <a:lnTo>
                  <a:pt x="790" y="398"/>
                </a:lnTo>
                <a:lnTo>
                  <a:pt x="790" y="398"/>
                </a:lnTo>
                <a:lnTo>
                  <a:pt x="748" y="398"/>
                </a:lnTo>
                <a:lnTo>
                  <a:pt x="727" y="398"/>
                </a:lnTo>
                <a:lnTo>
                  <a:pt x="706" y="398"/>
                </a:lnTo>
                <a:lnTo>
                  <a:pt x="685" y="398"/>
                </a:lnTo>
                <a:lnTo>
                  <a:pt x="650" y="398"/>
                </a:lnTo>
                <a:lnTo>
                  <a:pt x="643" y="398"/>
                </a:lnTo>
                <a:lnTo>
                  <a:pt x="601" y="398"/>
                </a:lnTo>
                <a:lnTo>
                  <a:pt x="559" y="398"/>
                </a:lnTo>
                <a:lnTo>
                  <a:pt x="552" y="398"/>
                </a:lnTo>
                <a:lnTo>
                  <a:pt x="517" y="391"/>
                </a:lnTo>
                <a:lnTo>
                  <a:pt x="496" y="391"/>
                </a:lnTo>
                <a:lnTo>
                  <a:pt x="475" y="391"/>
                </a:lnTo>
                <a:lnTo>
                  <a:pt x="447" y="391"/>
                </a:lnTo>
                <a:lnTo>
                  <a:pt x="433" y="391"/>
                </a:lnTo>
                <a:lnTo>
                  <a:pt x="392" y="391"/>
                </a:lnTo>
                <a:lnTo>
                  <a:pt x="343" y="391"/>
                </a:lnTo>
                <a:lnTo>
                  <a:pt x="343" y="391"/>
                </a:lnTo>
                <a:lnTo>
                  <a:pt x="294" y="384"/>
                </a:lnTo>
                <a:lnTo>
                  <a:pt x="294" y="384"/>
                </a:lnTo>
                <a:lnTo>
                  <a:pt x="238" y="384"/>
                </a:lnTo>
                <a:lnTo>
                  <a:pt x="231" y="384"/>
                </a:lnTo>
                <a:lnTo>
                  <a:pt x="175" y="377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2" name="Freeform 32"/>
          <p:cNvSpPr>
            <a:spLocks/>
          </p:cNvSpPr>
          <p:nvPr userDrawn="1"/>
        </p:nvSpPr>
        <p:spPr bwMode="auto">
          <a:xfrm>
            <a:off x="1903413" y="2540000"/>
            <a:ext cx="831850" cy="1273175"/>
          </a:xfrm>
          <a:custGeom>
            <a:avLst/>
            <a:gdLst/>
            <a:ahLst/>
            <a:cxnLst>
              <a:cxn ang="0">
                <a:pos x="112" y="517"/>
              </a:cxn>
              <a:cxn ang="0">
                <a:pos x="63" y="440"/>
              </a:cxn>
              <a:cxn ang="0">
                <a:pos x="49" y="419"/>
              </a:cxn>
              <a:cxn ang="0">
                <a:pos x="35" y="391"/>
              </a:cxn>
              <a:cxn ang="0">
                <a:pos x="7" y="363"/>
              </a:cxn>
              <a:cxn ang="0">
                <a:pos x="0" y="349"/>
              </a:cxn>
              <a:cxn ang="0">
                <a:pos x="7" y="342"/>
              </a:cxn>
              <a:cxn ang="0">
                <a:pos x="7" y="336"/>
              </a:cxn>
              <a:cxn ang="0">
                <a:pos x="7" y="329"/>
              </a:cxn>
              <a:cxn ang="0">
                <a:pos x="14" y="315"/>
              </a:cxn>
              <a:cxn ang="0">
                <a:pos x="14" y="301"/>
              </a:cxn>
              <a:cxn ang="0">
                <a:pos x="28" y="266"/>
              </a:cxn>
              <a:cxn ang="0">
                <a:pos x="70" y="98"/>
              </a:cxn>
              <a:cxn ang="0">
                <a:pos x="91" y="0"/>
              </a:cxn>
              <a:cxn ang="0">
                <a:pos x="147" y="14"/>
              </a:cxn>
              <a:cxn ang="0">
                <a:pos x="154" y="14"/>
              </a:cxn>
              <a:cxn ang="0">
                <a:pos x="252" y="35"/>
              </a:cxn>
              <a:cxn ang="0">
                <a:pos x="350" y="63"/>
              </a:cxn>
              <a:cxn ang="0">
                <a:pos x="357" y="63"/>
              </a:cxn>
              <a:cxn ang="0">
                <a:pos x="525" y="98"/>
              </a:cxn>
              <a:cxn ang="0">
                <a:pos x="595" y="112"/>
              </a:cxn>
              <a:cxn ang="0">
                <a:pos x="608" y="112"/>
              </a:cxn>
              <a:cxn ang="0">
                <a:pos x="588" y="231"/>
              </a:cxn>
              <a:cxn ang="0">
                <a:pos x="567" y="342"/>
              </a:cxn>
              <a:cxn ang="0">
                <a:pos x="567" y="363"/>
              </a:cxn>
              <a:cxn ang="0">
                <a:pos x="553" y="405"/>
              </a:cxn>
              <a:cxn ang="0">
                <a:pos x="532" y="510"/>
              </a:cxn>
              <a:cxn ang="0">
                <a:pos x="532" y="524"/>
              </a:cxn>
              <a:cxn ang="0">
                <a:pos x="525" y="573"/>
              </a:cxn>
              <a:cxn ang="0">
                <a:pos x="511" y="636"/>
              </a:cxn>
              <a:cxn ang="0">
                <a:pos x="497" y="713"/>
              </a:cxn>
              <a:cxn ang="0">
                <a:pos x="490" y="727"/>
              </a:cxn>
              <a:cxn ang="0">
                <a:pos x="483" y="804"/>
              </a:cxn>
              <a:cxn ang="0">
                <a:pos x="469" y="825"/>
              </a:cxn>
              <a:cxn ang="0">
                <a:pos x="455" y="825"/>
              </a:cxn>
              <a:cxn ang="0">
                <a:pos x="448" y="804"/>
              </a:cxn>
              <a:cxn ang="0">
                <a:pos x="441" y="804"/>
              </a:cxn>
              <a:cxn ang="0">
                <a:pos x="434" y="804"/>
              </a:cxn>
              <a:cxn ang="0">
                <a:pos x="420" y="804"/>
              </a:cxn>
              <a:cxn ang="0">
                <a:pos x="413" y="804"/>
              </a:cxn>
              <a:cxn ang="0">
                <a:pos x="406" y="818"/>
              </a:cxn>
              <a:cxn ang="0">
                <a:pos x="413" y="832"/>
              </a:cxn>
              <a:cxn ang="0">
                <a:pos x="406" y="832"/>
              </a:cxn>
              <a:cxn ang="0">
                <a:pos x="406" y="846"/>
              </a:cxn>
              <a:cxn ang="0">
                <a:pos x="406" y="867"/>
              </a:cxn>
              <a:cxn ang="0">
                <a:pos x="406" y="874"/>
              </a:cxn>
              <a:cxn ang="0">
                <a:pos x="406" y="895"/>
              </a:cxn>
              <a:cxn ang="0">
                <a:pos x="406" y="909"/>
              </a:cxn>
              <a:cxn ang="0">
                <a:pos x="406" y="923"/>
              </a:cxn>
              <a:cxn ang="0">
                <a:pos x="399" y="923"/>
              </a:cxn>
              <a:cxn ang="0">
                <a:pos x="399" y="930"/>
              </a:cxn>
              <a:cxn ang="0">
                <a:pos x="392" y="930"/>
              </a:cxn>
              <a:cxn ang="0">
                <a:pos x="399" y="937"/>
              </a:cxn>
              <a:cxn ang="0">
                <a:pos x="322" y="825"/>
              </a:cxn>
              <a:cxn ang="0">
                <a:pos x="301" y="790"/>
              </a:cxn>
              <a:cxn ang="0">
                <a:pos x="203" y="657"/>
              </a:cxn>
              <a:cxn ang="0">
                <a:pos x="154" y="580"/>
              </a:cxn>
              <a:cxn ang="0">
                <a:pos x="112" y="517"/>
              </a:cxn>
            </a:cxnLst>
            <a:rect l="0" t="0" r="r" b="b"/>
            <a:pathLst>
              <a:path w="608" h="937">
                <a:moveTo>
                  <a:pt x="112" y="517"/>
                </a:moveTo>
                <a:lnTo>
                  <a:pt x="63" y="440"/>
                </a:lnTo>
                <a:lnTo>
                  <a:pt x="49" y="419"/>
                </a:lnTo>
                <a:lnTo>
                  <a:pt x="35" y="391"/>
                </a:lnTo>
                <a:lnTo>
                  <a:pt x="7" y="363"/>
                </a:lnTo>
                <a:lnTo>
                  <a:pt x="0" y="349"/>
                </a:lnTo>
                <a:lnTo>
                  <a:pt x="7" y="342"/>
                </a:lnTo>
                <a:lnTo>
                  <a:pt x="7" y="336"/>
                </a:lnTo>
                <a:lnTo>
                  <a:pt x="7" y="329"/>
                </a:lnTo>
                <a:lnTo>
                  <a:pt x="14" y="315"/>
                </a:lnTo>
                <a:lnTo>
                  <a:pt x="14" y="301"/>
                </a:lnTo>
                <a:lnTo>
                  <a:pt x="28" y="266"/>
                </a:lnTo>
                <a:lnTo>
                  <a:pt x="70" y="98"/>
                </a:lnTo>
                <a:lnTo>
                  <a:pt x="91" y="0"/>
                </a:lnTo>
                <a:lnTo>
                  <a:pt x="147" y="14"/>
                </a:lnTo>
                <a:lnTo>
                  <a:pt x="154" y="14"/>
                </a:lnTo>
                <a:lnTo>
                  <a:pt x="252" y="35"/>
                </a:lnTo>
                <a:lnTo>
                  <a:pt x="350" y="63"/>
                </a:lnTo>
                <a:lnTo>
                  <a:pt x="357" y="63"/>
                </a:lnTo>
                <a:lnTo>
                  <a:pt x="525" y="98"/>
                </a:lnTo>
                <a:lnTo>
                  <a:pt x="595" y="112"/>
                </a:lnTo>
                <a:lnTo>
                  <a:pt x="608" y="112"/>
                </a:lnTo>
                <a:lnTo>
                  <a:pt x="588" y="231"/>
                </a:lnTo>
                <a:lnTo>
                  <a:pt x="567" y="342"/>
                </a:lnTo>
                <a:lnTo>
                  <a:pt x="567" y="363"/>
                </a:lnTo>
                <a:lnTo>
                  <a:pt x="553" y="405"/>
                </a:lnTo>
                <a:lnTo>
                  <a:pt x="532" y="510"/>
                </a:lnTo>
                <a:lnTo>
                  <a:pt x="532" y="524"/>
                </a:lnTo>
                <a:lnTo>
                  <a:pt x="525" y="573"/>
                </a:lnTo>
                <a:lnTo>
                  <a:pt x="511" y="636"/>
                </a:lnTo>
                <a:lnTo>
                  <a:pt x="497" y="713"/>
                </a:lnTo>
                <a:lnTo>
                  <a:pt x="490" y="727"/>
                </a:lnTo>
                <a:lnTo>
                  <a:pt x="483" y="804"/>
                </a:lnTo>
                <a:lnTo>
                  <a:pt x="469" y="825"/>
                </a:lnTo>
                <a:lnTo>
                  <a:pt x="455" y="825"/>
                </a:lnTo>
                <a:lnTo>
                  <a:pt x="448" y="804"/>
                </a:lnTo>
                <a:lnTo>
                  <a:pt x="441" y="804"/>
                </a:lnTo>
                <a:lnTo>
                  <a:pt x="434" y="804"/>
                </a:lnTo>
                <a:lnTo>
                  <a:pt x="420" y="804"/>
                </a:lnTo>
                <a:lnTo>
                  <a:pt x="413" y="804"/>
                </a:lnTo>
                <a:lnTo>
                  <a:pt x="406" y="818"/>
                </a:lnTo>
                <a:lnTo>
                  <a:pt x="413" y="832"/>
                </a:lnTo>
                <a:lnTo>
                  <a:pt x="406" y="832"/>
                </a:lnTo>
                <a:lnTo>
                  <a:pt x="406" y="846"/>
                </a:lnTo>
                <a:lnTo>
                  <a:pt x="406" y="867"/>
                </a:lnTo>
                <a:lnTo>
                  <a:pt x="406" y="874"/>
                </a:lnTo>
                <a:lnTo>
                  <a:pt x="406" y="895"/>
                </a:lnTo>
                <a:lnTo>
                  <a:pt x="406" y="909"/>
                </a:lnTo>
                <a:lnTo>
                  <a:pt x="406" y="923"/>
                </a:lnTo>
                <a:lnTo>
                  <a:pt x="399" y="923"/>
                </a:lnTo>
                <a:lnTo>
                  <a:pt x="399" y="930"/>
                </a:lnTo>
                <a:lnTo>
                  <a:pt x="392" y="930"/>
                </a:lnTo>
                <a:lnTo>
                  <a:pt x="399" y="937"/>
                </a:lnTo>
                <a:lnTo>
                  <a:pt x="322" y="825"/>
                </a:lnTo>
                <a:lnTo>
                  <a:pt x="301" y="790"/>
                </a:lnTo>
                <a:lnTo>
                  <a:pt x="203" y="657"/>
                </a:lnTo>
                <a:lnTo>
                  <a:pt x="154" y="580"/>
                </a:lnTo>
                <a:lnTo>
                  <a:pt x="112" y="517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3" name="Freeform 33"/>
          <p:cNvSpPr>
            <a:spLocks/>
          </p:cNvSpPr>
          <p:nvPr userDrawn="1"/>
        </p:nvSpPr>
        <p:spPr bwMode="auto">
          <a:xfrm>
            <a:off x="7696200" y="1990725"/>
            <a:ext cx="211138" cy="446088"/>
          </a:xfrm>
          <a:custGeom>
            <a:avLst/>
            <a:gdLst/>
            <a:ahLst/>
            <a:cxnLst>
              <a:cxn ang="0">
                <a:pos x="63" y="321"/>
              </a:cxn>
              <a:cxn ang="0">
                <a:pos x="63" y="321"/>
              </a:cxn>
              <a:cxn ang="0">
                <a:pos x="35" y="328"/>
              </a:cxn>
              <a:cxn ang="0">
                <a:pos x="21" y="328"/>
              </a:cxn>
              <a:cxn ang="0">
                <a:pos x="7" y="314"/>
              </a:cxn>
              <a:cxn ang="0">
                <a:pos x="7" y="300"/>
              </a:cxn>
              <a:cxn ang="0">
                <a:pos x="7" y="293"/>
              </a:cxn>
              <a:cxn ang="0">
                <a:pos x="7" y="279"/>
              </a:cxn>
              <a:cxn ang="0">
                <a:pos x="7" y="265"/>
              </a:cxn>
              <a:cxn ang="0">
                <a:pos x="7" y="258"/>
              </a:cxn>
              <a:cxn ang="0">
                <a:pos x="0" y="237"/>
              </a:cxn>
              <a:cxn ang="0">
                <a:pos x="0" y="223"/>
              </a:cxn>
              <a:cxn ang="0">
                <a:pos x="0" y="209"/>
              </a:cxn>
              <a:cxn ang="0">
                <a:pos x="7" y="202"/>
              </a:cxn>
              <a:cxn ang="0">
                <a:pos x="7" y="188"/>
              </a:cxn>
              <a:cxn ang="0">
                <a:pos x="14" y="181"/>
              </a:cxn>
              <a:cxn ang="0">
                <a:pos x="14" y="174"/>
              </a:cxn>
              <a:cxn ang="0">
                <a:pos x="7" y="174"/>
              </a:cxn>
              <a:cxn ang="0">
                <a:pos x="14" y="160"/>
              </a:cxn>
              <a:cxn ang="0">
                <a:pos x="7" y="153"/>
              </a:cxn>
              <a:cxn ang="0">
                <a:pos x="7" y="139"/>
              </a:cxn>
              <a:cxn ang="0">
                <a:pos x="7" y="132"/>
              </a:cxn>
              <a:cxn ang="0">
                <a:pos x="21" y="125"/>
              </a:cxn>
              <a:cxn ang="0">
                <a:pos x="28" y="118"/>
              </a:cxn>
              <a:cxn ang="0">
                <a:pos x="35" y="111"/>
              </a:cxn>
              <a:cxn ang="0">
                <a:pos x="35" y="104"/>
              </a:cxn>
              <a:cxn ang="0">
                <a:pos x="35" y="97"/>
              </a:cxn>
              <a:cxn ang="0">
                <a:pos x="42" y="90"/>
              </a:cxn>
              <a:cxn ang="0">
                <a:pos x="28" y="77"/>
              </a:cxn>
              <a:cxn ang="0">
                <a:pos x="35" y="56"/>
              </a:cxn>
              <a:cxn ang="0">
                <a:pos x="28" y="42"/>
              </a:cxn>
              <a:cxn ang="0">
                <a:pos x="28" y="42"/>
              </a:cxn>
              <a:cxn ang="0">
                <a:pos x="28" y="35"/>
              </a:cxn>
              <a:cxn ang="0">
                <a:pos x="35" y="28"/>
              </a:cxn>
              <a:cxn ang="0">
                <a:pos x="35" y="14"/>
              </a:cxn>
              <a:cxn ang="0">
                <a:pos x="28" y="14"/>
              </a:cxn>
              <a:cxn ang="0">
                <a:pos x="35" y="14"/>
              </a:cxn>
              <a:cxn ang="0">
                <a:pos x="35" y="0"/>
              </a:cxn>
              <a:cxn ang="0">
                <a:pos x="49" y="7"/>
              </a:cxn>
              <a:cxn ang="0">
                <a:pos x="56" y="0"/>
              </a:cxn>
              <a:cxn ang="0">
                <a:pos x="91" y="111"/>
              </a:cxn>
              <a:cxn ang="0">
                <a:pos x="112" y="167"/>
              </a:cxn>
              <a:cxn ang="0">
                <a:pos x="119" y="202"/>
              </a:cxn>
              <a:cxn ang="0">
                <a:pos x="126" y="223"/>
              </a:cxn>
              <a:cxn ang="0">
                <a:pos x="133" y="230"/>
              </a:cxn>
              <a:cxn ang="0">
                <a:pos x="140" y="230"/>
              </a:cxn>
              <a:cxn ang="0">
                <a:pos x="147" y="244"/>
              </a:cxn>
              <a:cxn ang="0">
                <a:pos x="140" y="244"/>
              </a:cxn>
              <a:cxn ang="0">
                <a:pos x="140" y="251"/>
              </a:cxn>
              <a:cxn ang="0">
                <a:pos x="140" y="251"/>
              </a:cxn>
              <a:cxn ang="0">
                <a:pos x="140" y="251"/>
              </a:cxn>
              <a:cxn ang="0">
                <a:pos x="147" y="251"/>
              </a:cxn>
              <a:cxn ang="0">
                <a:pos x="154" y="251"/>
              </a:cxn>
              <a:cxn ang="0">
                <a:pos x="154" y="272"/>
              </a:cxn>
              <a:cxn ang="0">
                <a:pos x="147" y="272"/>
              </a:cxn>
              <a:cxn ang="0">
                <a:pos x="133" y="279"/>
              </a:cxn>
              <a:cxn ang="0">
                <a:pos x="133" y="286"/>
              </a:cxn>
              <a:cxn ang="0">
                <a:pos x="126" y="293"/>
              </a:cxn>
              <a:cxn ang="0">
                <a:pos x="126" y="300"/>
              </a:cxn>
              <a:cxn ang="0">
                <a:pos x="119" y="300"/>
              </a:cxn>
              <a:cxn ang="0">
                <a:pos x="119" y="300"/>
              </a:cxn>
              <a:cxn ang="0">
                <a:pos x="119" y="307"/>
              </a:cxn>
              <a:cxn ang="0">
                <a:pos x="63" y="321"/>
              </a:cxn>
            </a:cxnLst>
            <a:rect l="0" t="0" r="r" b="b"/>
            <a:pathLst>
              <a:path w="154" h="328">
                <a:moveTo>
                  <a:pt x="63" y="321"/>
                </a:moveTo>
                <a:lnTo>
                  <a:pt x="63" y="321"/>
                </a:lnTo>
                <a:lnTo>
                  <a:pt x="35" y="328"/>
                </a:lnTo>
                <a:lnTo>
                  <a:pt x="21" y="328"/>
                </a:lnTo>
                <a:lnTo>
                  <a:pt x="7" y="314"/>
                </a:lnTo>
                <a:lnTo>
                  <a:pt x="7" y="300"/>
                </a:lnTo>
                <a:lnTo>
                  <a:pt x="7" y="293"/>
                </a:lnTo>
                <a:lnTo>
                  <a:pt x="7" y="279"/>
                </a:lnTo>
                <a:lnTo>
                  <a:pt x="7" y="265"/>
                </a:lnTo>
                <a:lnTo>
                  <a:pt x="7" y="258"/>
                </a:lnTo>
                <a:lnTo>
                  <a:pt x="0" y="237"/>
                </a:lnTo>
                <a:lnTo>
                  <a:pt x="0" y="223"/>
                </a:lnTo>
                <a:lnTo>
                  <a:pt x="0" y="209"/>
                </a:lnTo>
                <a:lnTo>
                  <a:pt x="7" y="202"/>
                </a:lnTo>
                <a:lnTo>
                  <a:pt x="7" y="188"/>
                </a:lnTo>
                <a:lnTo>
                  <a:pt x="14" y="181"/>
                </a:lnTo>
                <a:lnTo>
                  <a:pt x="14" y="174"/>
                </a:lnTo>
                <a:lnTo>
                  <a:pt x="7" y="174"/>
                </a:lnTo>
                <a:lnTo>
                  <a:pt x="14" y="160"/>
                </a:lnTo>
                <a:lnTo>
                  <a:pt x="7" y="153"/>
                </a:lnTo>
                <a:lnTo>
                  <a:pt x="7" y="139"/>
                </a:lnTo>
                <a:lnTo>
                  <a:pt x="7" y="132"/>
                </a:lnTo>
                <a:lnTo>
                  <a:pt x="21" y="125"/>
                </a:lnTo>
                <a:lnTo>
                  <a:pt x="28" y="118"/>
                </a:lnTo>
                <a:lnTo>
                  <a:pt x="35" y="111"/>
                </a:lnTo>
                <a:lnTo>
                  <a:pt x="35" y="104"/>
                </a:lnTo>
                <a:lnTo>
                  <a:pt x="35" y="97"/>
                </a:lnTo>
                <a:lnTo>
                  <a:pt x="42" y="90"/>
                </a:lnTo>
                <a:lnTo>
                  <a:pt x="28" y="77"/>
                </a:lnTo>
                <a:lnTo>
                  <a:pt x="35" y="56"/>
                </a:lnTo>
                <a:lnTo>
                  <a:pt x="28" y="42"/>
                </a:lnTo>
                <a:lnTo>
                  <a:pt x="28" y="42"/>
                </a:lnTo>
                <a:lnTo>
                  <a:pt x="28" y="35"/>
                </a:lnTo>
                <a:lnTo>
                  <a:pt x="35" y="28"/>
                </a:lnTo>
                <a:lnTo>
                  <a:pt x="35" y="14"/>
                </a:lnTo>
                <a:lnTo>
                  <a:pt x="28" y="14"/>
                </a:lnTo>
                <a:lnTo>
                  <a:pt x="35" y="14"/>
                </a:lnTo>
                <a:lnTo>
                  <a:pt x="35" y="0"/>
                </a:lnTo>
                <a:lnTo>
                  <a:pt x="49" y="7"/>
                </a:lnTo>
                <a:lnTo>
                  <a:pt x="56" y="0"/>
                </a:lnTo>
                <a:lnTo>
                  <a:pt x="91" y="111"/>
                </a:lnTo>
                <a:lnTo>
                  <a:pt x="112" y="167"/>
                </a:lnTo>
                <a:lnTo>
                  <a:pt x="119" y="202"/>
                </a:lnTo>
                <a:lnTo>
                  <a:pt x="126" y="223"/>
                </a:lnTo>
                <a:lnTo>
                  <a:pt x="133" y="230"/>
                </a:lnTo>
                <a:lnTo>
                  <a:pt x="140" y="230"/>
                </a:lnTo>
                <a:lnTo>
                  <a:pt x="147" y="244"/>
                </a:lnTo>
                <a:lnTo>
                  <a:pt x="140" y="244"/>
                </a:lnTo>
                <a:lnTo>
                  <a:pt x="140" y="251"/>
                </a:lnTo>
                <a:lnTo>
                  <a:pt x="140" y="251"/>
                </a:lnTo>
                <a:lnTo>
                  <a:pt x="140" y="251"/>
                </a:lnTo>
                <a:lnTo>
                  <a:pt x="147" y="251"/>
                </a:lnTo>
                <a:lnTo>
                  <a:pt x="154" y="251"/>
                </a:lnTo>
                <a:lnTo>
                  <a:pt x="154" y="272"/>
                </a:lnTo>
                <a:lnTo>
                  <a:pt x="147" y="272"/>
                </a:lnTo>
                <a:lnTo>
                  <a:pt x="133" y="279"/>
                </a:lnTo>
                <a:lnTo>
                  <a:pt x="133" y="286"/>
                </a:lnTo>
                <a:lnTo>
                  <a:pt x="126" y="293"/>
                </a:lnTo>
                <a:lnTo>
                  <a:pt x="126" y="300"/>
                </a:lnTo>
                <a:lnTo>
                  <a:pt x="119" y="300"/>
                </a:lnTo>
                <a:lnTo>
                  <a:pt x="119" y="300"/>
                </a:lnTo>
                <a:lnTo>
                  <a:pt x="119" y="307"/>
                </a:lnTo>
                <a:lnTo>
                  <a:pt x="63" y="321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4" name="Freeform 34"/>
          <p:cNvSpPr>
            <a:spLocks/>
          </p:cNvSpPr>
          <p:nvPr userDrawn="1"/>
        </p:nvSpPr>
        <p:spPr bwMode="auto">
          <a:xfrm>
            <a:off x="7467600" y="2720975"/>
            <a:ext cx="171450" cy="388938"/>
          </a:xfrm>
          <a:custGeom>
            <a:avLst/>
            <a:gdLst/>
            <a:ahLst/>
            <a:cxnLst>
              <a:cxn ang="0">
                <a:pos x="7" y="196"/>
              </a:cxn>
              <a:cxn ang="0">
                <a:pos x="14" y="189"/>
              </a:cxn>
              <a:cxn ang="0">
                <a:pos x="28" y="182"/>
              </a:cxn>
              <a:cxn ang="0">
                <a:pos x="35" y="168"/>
              </a:cxn>
              <a:cxn ang="0">
                <a:pos x="63" y="140"/>
              </a:cxn>
              <a:cxn ang="0">
                <a:pos x="35" y="119"/>
              </a:cxn>
              <a:cxn ang="0">
                <a:pos x="21" y="105"/>
              </a:cxn>
              <a:cxn ang="0">
                <a:pos x="7" y="98"/>
              </a:cxn>
              <a:cxn ang="0">
                <a:pos x="0" y="77"/>
              </a:cxn>
              <a:cxn ang="0">
                <a:pos x="7" y="70"/>
              </a:cxn>
              <a:cxn ang="0">
                <a:pos x="0" y="56"/>
              </a:cxn>
              <a:cxn ang="0">
                <a:pos x="14" y="35"/>
              </a:cxn>
              <a:cxn ang="0">
                <a:pos x="21" y="7"/>
              </a:cxn>
              <a:cxn ang="0">
                <a:pos x="63" y="7"/>
              </a:cxn>
              <a:cxn ang="0">
                <a:pos x="77" y="14"/>
              </a:cxn>
              <a:cxn ang="0">
                <a:pos x="112" y="35"/>
              </a:cxn>
              <a:cxn ang="0">
                <a:pos x="112" y="49"/>
              </a:cxn>
              <a:cxn ang="0">
                <a:pos x="98" y="70"/>
              </a:cxn>
              <a:cxn ang="0">
                <a:pos x="98" y="70"/>
              </a:cxn>
              <a:cxn ang="0">
                <a:pos x="91" y="91"/>
              </a:cxn>
              <a:cxn ang="0">
                <a:pos x="98" y="98"/>
              </a:cxn>
              <a:cxn ang="0">
                <a:pos x="126" y="105"/>
              </a:cxn>
              <a:cxn ang="0">
                <a:pos x="119" y="133"/>
              </a:cxn>
              <a:cxn ang="0">
                <a:pos x="126" y="133"/>
              </a:cxn>
              <a:cxn ang="0">
                <a:pos x="119" y="140"/>
              </a:cxn>
              <a:cxn ang="0">
                <a:pos x="119" y="161"/>
              </a:cxn>
              <a:cxn ang="0">
                <a:pos x="119" y="196"/>
              </a:cxn>
              <a:cxn ang="0">
                <a:pos x="112" y="209"/>
              </a:cxn>
              <a:cxn ang="0">
                <a:pos x="105" y="209"/>
              </a:cxn>
              <a:cxn ang="0">
                <a:pos x="105" y="223"/>
              </a:cxn>
              <a:cxn ang="0">
                <a:pos x="91" y="244"/>
              </a:cxn>
              <a:cxn ang="0">
                <a:pos x="84" y="272"/>
              </a:cxn>
              <a:cxn ang="0">
                <a:pos x="77" y="286"/>
              </a:cxn>
              <a:cxn ang="0">
                <a:pos x="77" y="265"/>
              </a:cxn>
              <a:cxn ang="0">
                <a:pos x="63" y="258"/>
              </a:cxn>
              <a:cxn ang="0">
                <a:pos x="21" y="244"/>
              </a:cxn>
              <a:cxn ang="0">
                <a:pos x="7" y="223"/>
              </a:cxn>
              <a:cxn ang="0">
                <a:pos x="7" y="209"/>
              </a:cxn>
            </a:cxnLst>
            <a:rect l="0" t="0" r="r" b="b"/>
            <a:pathLst>
              <a:path w="126" h="286">
                <a:moveTo>
                  <a:pt x="7" y="209"/>
                </a:moveTo>
                <a:lnTo>
                  <a:pt x="7" y="196"/>
                </a:lnTo>
                <a:lnTo>
                  <a:pt x="7" y="196"/>
                </a:lnTo>
                <a:lnTo>
                  <a:pt x="14" y="189"/>
                </a:lnTo>
                <a:lnTo>
                  <a:pt x="21" y="189"/>
                </a:lnTo>
                <a:lnTo>
                  <a:pt x="28" y="182"/>
                </a:lnTo>
                <a:lnTo>
                  <a:pt x="28" y="175"/>
                </a:lnTo>
                <a:lnTo>
                  <a:pt x="35" y="168"/>
                </a:lnTo>
                <a:lnTo>
                  <a:pt x="42" y="161"/>
                </a:lnTo>
                <a:lnTo>
                  <a:pt x="63" y="140"/>
                </a:lnTo>
                <a:lnTo>
                  <a:pt x="35" y="126"/>
                </a:lnTo>
                <a:lnTo>
                  <a:pt x="35" y="119"/>
                </a:lnTo>
                <a:lnTo>
                  <a:pt x="21" y="119"/>
                </a:lnTo>
                <a:lnTo>
                  <a:pt x="21" y="105"/>
                </a:lnTo>
                <a:lnTo>
                  <a:pt x="7" y="105"/>
                </a:lnTo>
                <a:lnTo>
                  <a:pt x="7" y="98"/>
                </a:lnTo>
                <a:lnTo>
                  <a:pt x="7" y="98"/>
                </a:lnTo>
                <a:lnTo>
                  <a:pt x="0" y="77"/>
                </a:lnTo>
                <a:lnTo>
                  <a:pt x="7" y="70"/>
                </a:lnTo>
                <a:lnTo>
                  <a:pt x="7" y="70"/>
                </a:lnTo>
                <a:lnTo>
                  <a:pt x="14" y="63"/>
                </a:lnTo>
                <a:lnTo>
                  <a:pt x="0" y="56"/>
                </a:lnTo>
                <a:lnTo>
                  <a:pt x="14" y="35"/>
                </a:lnTo>
                <a:lnTo>
                  <a:pt x="14" y="35"/>
                </a:lnTo>
                <a:lnTo>
                  <a:pt x="14" y="28"/>
                </a:lnTo>
                <a:lnTo>
                  <a:pt x="21" y="7"/>
                </a:lnTo>
                <a:lnTo>
                  <a:pt x="28" y="0"/>
                </a:lnTo>
                <a:lnTo>
                  <a:pt x="63" y="7"/>
                </a:lnTo>
                <a:lnTo>
                  <a:pt x="77" y="14"/>
                </a:lnTo>
                <a:lnTo>
                  <a:pt x="77" y="14"/>
                </a:lnTo>
                <a:lnTo>
                  <a:pt x="112" y="21"/>
                </a:lnTo>
                <a:lnTo>
                  <a:pt x="112" y="35"/>
                </a:lnTo>
                <a:lnTo>
                  <a:pt x="112" y="35"/>
                </a:lnTo>
                <a:lnTo>
                  <a:pt x="112" y="49"/>
                </a:lnTo>
                <a:lnTo>
                  <a:pt x="112" y="63"/>
                </a:lnTo>
                <a:lnTo>
                  <a:pt x="98" y="70"/>
                </a:lnTo>
                <a:lnTo>
                  <a:pt x="98" y="63"/>
                </a:lnTo>
                <a:lnTo>
                  <a:pt x="98" y="70"/>
                </a:lnTo>
                <a:lnTo>
                  <a:pt x="98" y="77"/>
                </a:lnTo>
                <a:lnTo>
                  <a:pt x="91" y="91"/>
                </a:lnTo>
                <a:lnTo>
                  <a:pt x="91" y="98"/>
                </a:lnTo>
                <a:lnTo>
                  <a:pt x="98" y="98"/>
                </a:lnTo>
                <a:lnTo>
                  <a:pt x="105" y="91"/>
                </a:lnTo>
                <a:lnTo>
                  <a:pt x="126" y="105"/>
                </a:lnTo>
                <a:lnTo>
                  <a:pt x="126" y="133"/>
                </a:lnTo>
                <a:lnTo>
                  <a:pt x="119" y="133"/>
                </a:lnTo>
                <a:lnTo>
                  <a:pt x="119" y="133"/>
                </a:lnTo>
                <a:lnTo>
                  <a:pt x="126" y="133"/>
                </a:lnTo>
                <a:lnTo>
                  <a:pt x="126" y="140"/>
                </a:lnTo>
                <a:lnTo>
                  <a:pt x="119" y="140"/>
                </a:lnTo>
                <a:lnTo>
                  <a:pt x="119" y="140"/>
                </a:lnTo>
                <a:lnTo>
                  <a:pt x="119" y="161"/>
                </a:lnTo>
                <a:lnTo>
                  <a:pt x="119" y="182"/>
                </a:lnTo>
                <a:lnTo>
                  <a:pt x="119" y="196"/>
                </a:lnTo>
                <a:lnTo>
                  <a:pt x="112" y="203"/>
                </a:lnTo>
                <a:lnTo>
                  <a:pt x="112" y="209"/>
                </a:lnTo>
                <a:lnTo>
                  <a:pt x="105" y="209"/>
                </a:lnTo>
                <a:lnTo>
                  <a:pt x="105" y="209"/>
                </a:lnTo>
                <a:lnTo>
                  <a:pt x="105" y="223"/>
                </a:lnTo>
                <a:lnTo>
                  <a:pt x="105" y="223"/>
                </a:lnTo>
                <a:lnTo>
                  <a:pt x="91" y="244"/>
                </a:lnTo>
                <a:lnTo>
                  <a:pt x="91" y="244"/>
                </a:lnTo>
                <a:lnTo>
                  <a:pt x="91" y="244"/>
                </a:lnTo>
                <a:lnTo>
                  <a:pt x="84" y="272"/>
                </a:lnTo>
                <a:lnTo>
                  <a:pt x="77" y="279"/>
                </a:lnTo>
                <a:lnTo>
                  <a:pt x="77" y="286"/>
                </a:lnTo>
                <a:lnTo>
                  <a:pt x="70" y="286"/>
                </a:lnTo>
                <a:lnTo>
                  <a:pt x="77" y="265"/>
                </a:lnTo>
                <a:lnTo>
                  <a:pt x="70" y="258"/>
                </a:lnTo>
                <a:lnTo>
                  <a:pt x="63" y="258"/>
                </a:lnTo>
                <a:lnTo>
                  <a:pt x="49" y="265"/>
                </a:lnTo>
                <a:lnTo>
                  <a:pt x="21" y="244"/>
                </a:lnTo>
                <a:lnTo>
                  <a:pt x="7" y="237"/>
                </a:lnTo>
                <a:lnTo>
                  <a:pt x="7" y="223"/>
                </a:lnTo>
                <a:lnTo>
                  <a:pt x="0" y="223"/>
                </a:lnTo>
                <a:lnTo>
                  <a:pt x="7" y="209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5" name="Freeform 35"/>
          <p:cNvSpPr>
            <a:spLocks/>
          </p:cNvSpPr>
          <p:nvPr userDrawn="1"/>
        </p:nvSpPr>
        <p:spPr bwMode="auto">
          <a:xfrm>
            <a:off x="3100388" y="3613150"/>
            <a:ext cx="903287" cy="931863"/>
          </a:xfrm>
          <a:custGeom>
            <a:avLst/>
            <a:gdLst/>
            <a:ahLst/>
            <a:cxnLst>
              <a:cxn ang="0">
                <a:pos x="622" y="601"/>
              </a:cxn>
              <a:cxn ang="0">
                <a:pos x="615" y="650"/>
              </a:cxn>
              <a:cxn ang="0">
                <a:pos x="615" y="664"/>
              </a:cxn>
              <a:cxn ang="0">
                <a:pos x="587" y="657"/>
              </a:cxn>
              <a:cxn ang="0">
                <a:pos x="545" y="657"/>
              </a:cxn>
              <a:cxn ang="0">
                <a:pos x="524" y="650"/>
              </a:cxn>
              <a:cxn ang="0">
                <a:pos x="517" y="650"/>
              </a:cxn>
              <a:cxn ang="0">
                <a:pos x="433" y="643"/>
              </a:cxn>
              <a:cxn ang="0">
                <a:pos x="426" y="643"/>
              </a:cxn>
              <a:cxn ang="0">
                <a:pos x="315" y="636"/>
              </a:cxn>
              <a:cxn ang="0">
                <a:pos x="280" y="629"/>
              </a:cxn>
              <a:cxn ang="0">
                <a:pos x="252" y="629"/>
              </a:cxn>
              <a:cxn ang="0">
                <a:pos x="252" y="650"/>
              </a:cxn>
              <a:cxn ang="0">
                <a:pos x="259" y="657"/>
              </a:cxn>
              <a:cxn ang="0">
                <a:pos x="182" y="643"/>
              </a:cxn>
              <a:cxn ang="0">
                <a:pos x="91" y="636"/>
              </a:cxn>
              <a:cxn ang="0">
                <a:pos x="84" y="685"/>
              </a:cxn>
              <a:cxn ang="0">
                <a:pos x="0" y="678"/>
              </a:cxn>
              <a:cxn ang="0">
                <a:pos x="14" y="545"/>
              </a:cxn>
              <a:cxn ang="0">
                <a:pos x="21" y="503"/>
              </a:cxn>
              <a:cxn ang="0">
                <a:pos x="28" y="454"/>
              </a:cxn>
              <a:cxn ang="0">
                <a:pos x="42" y="384"/>
              </a:cxn>
              <a:cxn ang="0">
                <a:pos x="56" y="286"/>
              </a:cxn>
              <a:cxn ang="0">
                <a:pos x="56" y="244"/>
              </a:cxn>
              <a:cxn ang="0">
                <a:pos x="77" y="119"/>
              </a:cxn>
              <a:cxn ang="0">
                <a:pos x="91" y="0"/>
              </a:cxn>
              <a:cxn ang="0">
                <a:pos x="154" y="7"/>
              </a:cxn>
              <a:cxn ang="0">
                <a:pos x="245" y="14"/>
              </a:cxn>
              <a:cxn ang="0">
                <a:pos x="245" y="21"/>
              </a:cxn>
              <a:cxn ang="0">
                <a:pos x="336" y="28"/>
              </a:cxn>
              <a:cxn ang="0">
                <a:pos x="385" y="35"/>
              </a:cxn>
              <a:cxn ang="0">
                <a:pos x="405" y="35"/>
              </a:cxn>
              <a:cxn ang="0">
                <a:pos x="454" y="42"/>
              </a:cxn>
              <a:cxn ang="0">
                <a:pos x="461" y="42"/>
              </a:cxn>
              <a:cxn ang="0">
                <a:pos x="573" y="49"/>
              </a:cxn>
              <a:cxn ang="0">
                <a:pos x="657" y="56"/>
              </a:cxn>
              <a:cxn ang="0">
                <a:pos x="664" y="56"/>
              </a:cxn>
              <a:cxn ang="0">
                <a:pos x="664" y="119"/>
              </a:cxn>
              <a:cxn ang="0">
                <a:pos x="657" y="119"/>
              </a:cxn>
              <a:cxn ang="0">
                <a:pos x="657" y="175"/>
              </a:cxn>
              <a:cxn ang="0">
                <a:pos x="650" y="209"/>
              </a:cxn>
              <a:cxn ang="0">
                <a:pos x="650" y="223"/>
              </a:cxn>
              <a:cxn ang="0">
                <a:pos x="650" y="279"/>
              </a:cxn>
              <a:cxn ang="0">
                <a:pos x="643" y="300"/>
              </a:cxn>
              <a:cxn ang="0">
                <a:pos x="643" y="328"/>
              </a:cxn>
              <a:cxn ang="0">
                <a:pos x="643" y="384"/>
              </a:cxn>
              <a:cxn ang="0">
                <a:pos x="636" y="440"/>
              </a:cxn>
              <a:cxn ang="0">
                <a:pos x="629" y="475"/>
              </a:cxn>
              <a:cxn ang="0">
                <a:pos x="629" y="496"/>
              </a:cxn>
              <a:cxn ang="0">
                <a:pos x="622" y="545"/>
              </a:cxn>
              <a:cxn ang="0">
                <a:pos x="622" y="601"/>
              </a:cxn>
            </a:cxnLst>
            <a:rect l="0" t="0" r="r" b="b"/>
            <a:pathLst>
              <a:path w="664" h="685">
                <a:moveTo>
                  <a:pt x="622" y="601"/>
                </a:moveTo>
                <a:lnTo>
                  <a:pt x="615" y="650"/>
                </a:lnTo>
                <a:lnTo>
                  <a:pt x="615" y="664"/>
                </a:lnTo>
                <a:lnTo>
                  <a:pt x="587" y="657"/>
                </a:lnTo>
                <a:lnTo>
                  <a:pt x="545" y="657"/>
                </a:lnTo>
                <a:lnTo>
                  <a:pt x="524" y="650"/>
                </a:lnTo>
                <a:lnTo>
                  <a:pt x="517" y="650"/>
                </a:lnTo>
                <a:lnTo>
                  <a:pt x="433" y="643"/>
                </a:lnTo>
                <a:lnTo>
                  <a:pt x="426" y="643"/>
                </a:lnTo>
                <a:lnTo>
                  <a:pt x="315" y="636"/>
                </a:lnTo>
                <a:lnTo>
                  <a:pt x="280" y="629"/>
                </a:lnTo>
                <a:lnTo>
                  <a:pt x="252" y="629"/>
                </a:lnTo>
                <a:lnTo>
                  <a:pt x="252" y="650"/>
                </a:lnTo>
                <a:lnTo>
                  <a:pt x="259" y="657"/>
                </a:lnTo>
                <a:lnTo>
                  <a:pt x="182" y="643"/>
                </a:lnTo>
                <a:lnTo>
                  <a:pt x="91" y="636"/>
                </a:lnTo>
                <a:lnTo>
                  <a:pt x="84" y="685"/>
                </a:lnTo>
                <a:lnTo>
                  <a:pt x="0" y="678"/>
                </a:lnTo>
                <a:lnTo>
                  <a:pt x="14" y="545"/>
                </a:lnTo>
                <a:lnTo>
                  <a:pt x="21" y="503"/>
                </a:lnTo>
                <a:lnTo>
                  <a:pt x="28" y="454"/>
                </a:lnTo>
                <a:lnTo>
                  <a:pt x="42" y="384"/>
                </a:lnTo>
                <a:lnTo>
                  <a:pt x="56" y="286"/>
                </a:lnTo>
                <a:lnTo>
                  <a:pt x="56" y="244"/>
                </a:lnTo>
                <a:lnTo>
                  <a:pt x="77" y="119"/>
                </a:lnTo>
                <a:lnTo>
                  <a:pt x="91" y="0"/>
                </a:lnTo>
                <a:lnTo>
                  <a:pt x="154" y="7"/>
                </a:lnTo>
                <a:lnTo>
                  <a:pt x="245" y="14"/>
                </a:lnTo>
                <a:lnTo>
                  <a:pt x="245" y="21"/>
                </a:lnTo>
                <a:lnTo>
                  <a:pt x="336" y="28"/>
                </a:lnTo>
                <a:lnTo>
                  <a:pt x="385" y="35"/>
                </a:lnTo>
                <a:lnTo>
                  <a:pt x="405" y="35"/>
                </a:lnTo>
                <a:lnTo>
                  <a:pt x="454" y="42"/>
                </a:lnTo>
                <a:lnTo>
                  <a:pt x="461" y="42"/>
                </a:lnTo>
                <a:lnTo>
                  <a:pt x="573" y="49"/>
                </a:lnTo>
                <a:lnTo>
                  <a:pt x="657" y="56"/>
                </a:lnTo>
                <a:lnTo>
                  <a:pt x="664" y="56"/>
                </a:lnTo>
                <a:lnTo>
                  <a:pt x="664" y="119"/>
                </a:lnTo>
                <a:lnTo>
                  <a:pt x="657" y="119"/>
                </a:lnTo>
                <a:lnTo>
                  <a:pt x="657" y="175"/>
                </a:lnTo>
                <a:lnTo>
                  <a:pt x="650" y="209"/>
                </a:lnTo>
                <a:lnTo>
                  <a:pt x="650" y="223"/>
                </a:lnTo>
                <a:lnTo>
                  <a:pt x="650" y="279"/>
                </a:lnTo>
                <a:lnTo>
                  <a:pt x="643" y="300"/>
                </a:lnTo>
                <a:lnTo>
                  <a:pt x="643" y="328"/>
                </a:lnTo>
                <a:lnTo>
                  <a:pt x="643" y="384"/>
                </a:lnTo>
                <a:lnTo>
                  <a:pt x="636" y="440"/>
                </a:lnTo>
                <a:lnTo>
                  <a:pt x="629" y="475"/>
                </a:lnTo>
                <a:lnTo>
                  <a:pt x="629" y="496"/>
                </a:lnTo>
                <a:lnTo>
                  <a:pt x="622" y="545"/>
                </a:lnTo>
                <a:lnTo>
                  <a:pt x="622" y="601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6" name="Freeform 36"/>
          <p:cNvSpPr>
            <a:spLocks noEditPoints="1"/>
          </p:cNvSpPr>
          <p:nvPr userDrawn="1"/>
        </p:nvSpPr>
        <p:spPr bwMode="auto">
          <a:xfrm>
            <a:off x="6878638" y="2093913"/>
            <a:ext cx="982662" cy="750887"/>
          </a:xfrm>
          <a:custGeom>
            <a:avLst/>
            <a:gdLst/>
            <a:ahLst/>
            <a:cxnLst>
              <a:cxn ang="0">
                <a:pos x="510" y="475"/>
              </a:cxn>
              <a:cxn ang="0">
                <a:pos x="461" y="461"/>
              </a:cxn>
              <a:cxn ang="0">
                <a:pos x="426" y="440"/>
              </a:cxn>
              <a:cxn ang="0">
                <a:pos x="398" y="412"/>
              </a:cxn>
              <a:cxn ang="0">
                <a:pos x="377" y="398"/>
              </a:cxn>
              <a:cxn ang="0">
                <a:pos x="286" y="419"/>
              </a:cxn>
              <a:cxn ang="0">
                <a:pos x="196" y="440"/>
              </a:cxn>
              <a:cxn ang="0">
                <a:pos x="133" y="447"/>
              </a:cxn>
              <a:cxn ang="0">
                <a:pos x="21" y="468"/>
              </a:cxn>
              <a:cxn ang="0">
                <a:pos x="21" y="419"/>
              </a:cxn>
              <a:cxn ang="0">
                <a:pos x="56" y="377"/>
              </a:cxn>
              <a:cxn ang="0">
                <a:pos x="63" y="335"/>
              </a:cxn>
              <a:cxn ang="0">
                <a:pos x="42" y="321"/>
              </a:cxn>
              <a:cxn ang="0">
                <a:pos x="126" y="279"/>
              </a:cxn>
              <a:cxn ang="0">
                <a:pos x="182" y="279"/>
              </a:cxn>
              <a:cxn ang="0">
                <a:pos x="237" y="265"/>
              </a:cxn>
              <a:cxn ang="0">
                <a:pos x="272" y="230"/>
              </a:cxn>
              <a:cxn ang="0">
                <a:pos x="265" y="195"/>
              </a:cxn>
              <a:cxn ang="0">
                <a:pos x="272" y="174"/>
              </a:cxn>
              <a:cxn ang="0">
                <a:pos x="251" y="167"/>
              </a:cxn>
              <a:cxn ang="0">
                <a:pos x="321" y="62"/>
              </a:cxn>
              <a:cxn ang="0">
                <a:pos x="419" y="20"/>
              </a:cxn>
              <a:cxn ang="0">
                <a:pos x="482" y="20"/>
              </a:cxn>
              <a:cxn ang="0">
                <a:pos x="489" y="48"/>
              </a:cxn>
              <a:cxn ang="0">
                <a:pos x="496" y="69"/>
              </a:cxn>
              <a:cxn ang="0">
                <a:pos x="496" y="97"/>
              </a:cxn>
              <a:cxn ang="0">
                <a:pos x="510" y="146"/>
              </a:cxn>
              <a:cxn ang="0">
                <a:pos x="510" y="167"/>
              </a:cxn>
              <a:cxn ang="0">
                <a:pos x="524" y="160"/>
              </a:cxn>
              <a:cxn ang="0">
                <a:pos x="545" y="244"/>
              </a:cxn>
              <a:cxn ang="0">
                <a:pos x="552" y="293"/>
              </a:cxn>
              <a:cxn ang="0">
                <a:pos x="559" y="398"/>
              </a:cxn>
              <a:cxn ang="0">
                <a:pos x="566" y="440"/>
              </a:cxn>
              <a:cxn ang="0">
                <a:pos x="566" y="482"/>
              </a:cxn>
              <a:cxn ang="0">
                <a:pos x="545" y="510"/>
              </a:cxn>
              <a:cxn ang="0">
                <a:pos x="545" y="496"/>
              </a:cxn>
              <a:cxn ang="0">
                <a:pos x="566" y="524"/>
              </a:cxn>
              <a:cxn ang="0">
                <a:pos x="559" y="531"/>
              </a:cxn>
              <a:cxn ang="0">
                <a:pos x="545" y="517"/>
              </a:cxn>
              <a:cxn ang="0">
                <a:pos x="559" y="503"/>
              </a:cxn>
              <a:cxn ang="0">
                <a:pos x="587" y="482"/>
              </a:cxn>
              <a:cxn ang="0">
                <a:pos x="622" y="468"/>
              </a:cxn>
              <a:cxn ang="0">
                <a:pos x="685" y="433"/>
              </a:cxn>
              <a:cxn ang="0">
                <a:pos x="664" y="461"/>
              </a:cxn>
              <a:cxn ang="0">
                <a:pos x="685" y="447"/>
              </a:cxn>
              <a:cxn ang="0">
                <a:pos x="713" y="433"/>
              </a:cxn>
              <a:cxn ang="0">
                <a:pos x="671" y="475"/>
              </a:cxn>
              <a:cxn ang="0">
                <a:pos x="552" y="538"/>
              </a:cxn>
              <a:cxn ang="0">
                <a:pos x="566" y="524"/>
              </a:cxn>
              <a:cxn ang="0">
                <a:pos x="629" y="503"/>
              </a:cxn>
              <a:cxn ang="0">
                <a:pos x="531" y="552"/>
              </a:cxn>
              <a:cxn ang="0">
                <a:pos x="538" y="538"/>
              </a:cxn>
              <a:cxn ang="0">
                <a:pos x="531" y="552"/>
              </a:cxn>
            </a:cxnLst>
            <a:rect l="0" t="0" r="r" b="b"/>
            <a:pathLst>
              <a:path w="720" h="552">
                <a:moveTo>
                  <a:pt x="545" y="496"/>
                </a:moveTo>
                <a:lnTo>
                  <a:pt x="545" y="482"/>
                </a:lnTo>
                <a:lnTo>
                  <a:pt x="510" y="475"/>
                </a:lnTo>
                <a:lnTo>
                  <a:pt x="510" y="475"/>
                </a:lnTo>
                <a:lnTo>
                  <a:pt x="496" y="468"/>
                </a:lnTo>
                <a:lnTo>
                  <a:pt x="461" y="461"/>
                </a:lnTo>
                <a:lnTo>
                  <a:pt x="454" y="454"/>
                </a:lnTo>
                <a:lnTo>
                  <a:pt x="433" y="447"/>
                </a:lnTo>
                <a:lnTo>
                  <a:pt x="426" y="440"/>
                </a:lnTo>
                <a:lnTo>
                  <a:pt x="419" y="419"/>
                </a:lnTo>
                <a:lnTo>
                  <a:pt x="412" y="412"/>
                </a:lnTo>
                <a:lnTo>
                  <a:pt x="398" y="412"/>
                </a:lnTo>
                <a:lnTo>
                  <a:pt x="398" y="398"/>
                </a:lnTo>
                <a:lnTo>
                  <a:pt x="384" y="398"/>
                </a:lnTo>
                <a:lnTo>
                  <a:pt x="377" y="398"/>
                </a:lnTo>
                <a:lnTo>
                  <a:pt x="321" y="412"/>
                </a:lnTo>
                <a:lnTo>
                  <a:pt x="321" y="412"/>
                </a:lnTo>
                <a:lnTo>
                  <a:pt x="286" y="419"/>
                </a:lnTo>
                <a:lnTo>
                  <a:pt x="251" y="426"/>
                </a:lnTo>
                <a:lnTo>
                  <a:pt x="251" y="426"/>
                </a:lnTo>
                <a:lnTo>
                  <a:pt x="196" y="440"/>
                </a:lnTo>
                <a:lnTo>
                  <a:pt x="182" y="440"/>
                </a:lnTo>
                <a:lnTo>
                  <a:pt x="140" y="447"/>
                </a:lnTo>
                <a:lnTo>
                  <a:pt x="133" y="447"/>
                </a:lnTo>
                <a:lnTo>
                  <a:pt x="77" y="461"/>
                </a:lnTo>
                <a:lnTo>
                  <a:pt x="63" y="461"/>
                </a:lnTo>
                <a:lnTo>
                  <a:pt x="21" y="468"/>
                </a:lnTo>
                <a:lnTo>
                  <a:pt x="7" y="468"/>
                </a:lnTo>
                <a:lnTo>
                  <a:pt x="0" y="440"/>
                </a:lnTo>
                <a:lnTo>
                  <a:pt x="21" y="419"/>
                </a:lnTo>
                <a:lnTo>
                  <a:pt x="28" y="405"/>
                </a:lnTo>
                <a:lnTo>
                  <a:pt x="49" y="391"/>
                </a:lnTo>
                <a:lnTo>
                  <a:pt x="56" y="377"/>
                </a:lnTo>
                <a:lnTo>
                  <a:pt x="70" y="363"/>
                </a:lnTo>
                <a:lnTo>
                  <a:pt x="56" y="342"/>
                </a:lnTo>
                <a:lnTo>
                  <a:pt x="63" y="335"/>
                </a:lnTo>
                <a:lnTo>
                  <a:pt x="56" y="328"/>
                </a:lnTo>
                <a:lnTo>
                  <a:pt x="42" y="328"/>
                </a:lnTo>
                <a:lnTo>
                  <a:pt x="42" y="321"/>
                </a:lnTo>
                <a:lnTo>
                  <a:pt x="42" y="307"/>
                </a:lnTo>
                <a:lnTo>
                  <a:pt x="91" y="286"/>
                </a:lnTo>
                <a:lnTo>
                  <a:pt x="126" y="279"/>
                </a:lnTo>
                <a:lnTo>
                  <a:pt x="154" y="279"/>
                </a:lnTo>
                <a:lnTo>
                  <a:pt x="168" y="286"/>
                </a:lnTo>
                <a:lnTo>
                  <a:pt x="182" y="279"/>
                </a:lnTo>
                <a:lnTo>
                  <a:pt x="223" y="272"/>
                </a:lnTo>
                <a:lnTo>
                  <a:pt x="237" y="265"/>
                </a:lnTo>
                <a:lnTo>
                  <a:pt x="237" y="265"/>
                </a:lnTo>
                <a:lnTo>
                  <a:pt x="244" y="251"/>
                </a:lnTo>
                <a:lnTo>
                  <a:pt x="258" y="237"/>
                </a:lnTo>
                <a:lnTo>
                  <a:pt x="272" y="230"/>
                </a:lnTo>
                <a:lnTo>
                  <a:pt x="279" y="216"/>
                </a:lnTo>
                <a:lnTo>
                  <a:pt x="272" y="209"/>
                </a:lnTo>
                <a:lnTo>
                  <a:pt x="265" y="195"/>
                </a:lnTo>
                <a:lnTo>
                  <a:pt x="265" y="188"/>
                </a:lnTo>
                <a:lnTo>
                  <a:pt x="272" y="181"/>
                </a:lnTo>
                <a:lnTo>
                  <a:pt x="272" y="174"/>
                </a:lnTo>
                <a:lnTo>
                  <a:pt x="265" y="167"/>
                </a:lnTo>
                <a:lnTo>
                  <a:pt x="258" y="174"/>
                </a:lnTo>
                <a:lnTo>
                  <a:pt x="251" y="167"/>
                </a:lnTo>
                <a:lnTo>
                  <a:pt x="286" y="125"/>
                </a:lnTo>
                <a:lnTo>
                  <a:pt x="293" y="104"/>
                </a:lnTo>
                <a:lnTo>
                  <a:pt x="321" y="62"/>
                </a:lnTo>
                <a:lnTo>
                  <a:pt x="342" y="41"/>
                </a:lnTo>
                <a:lnTo>
                  <a:pt x="363" y="34"/>
                </a:lnTo>
                <a:lnTo>
                  <a:pt x="419" y="20"/>
                </a:lnTo>
                <a:lnTo>
                  <a:pt x="475" y="0"/>
                </a:lnTo>
                <a:lnTo>
                  <a:pt x="482" y="13"/>
                </a:lnTo>
                <a:lnTo>
                  <a:pt x="482" y="20"/>
                </a:lnTo>
                <a:lnTo>
                  <a:pt x="482" y="27"/>
                </a:lnTo>
                <a:lnTo>
                  <a:pt x="482" y="34"/>
                </a:lnTo>
                <a:lnTo>
                  <a:pt x="489" y="48"/>
                </a:lnTo>
                <a:lnTo>
                  <a:pt x="489" y="55"/>
                </a:lnTo>
                <a:lnTo>
                  <a:pt x="489" y="55"/>
                </a:lnTo>
                <a:lnTo>
                  <a:pt x="496" y="69"/>
                </a:lnTo>
                <a:lnTo>
                  <a:pt x="496" y="76"/>
                </a:lnTo>
                <a:lnTo>
                  <a:pt x="503" y="90"/>
                </a:lnTo>
                <a:lnTo>
                  <a:pt x="496" y="97"/>
                </a:lnTo>
                <a:lnTo>
                  <a:pt x="496" y="111"/>
                </a:lnTo>
                <a:lnTo>
                  <a:pt x="510" y="132"/>
                </a:lnTo>
                <a:lnTo>
                  <a:pt x="510" y="146"/>
                </a:lnTo>
                <a:lnTo>
                  <a:pt x="510" y="146"/>
                </a:lnTo>
                <a:lnTo>
                  <a:pt x="510" y="167"/>
                </a:lnTo>
                <a:lnTo>
                  <a:pt x="510" y="167"/>
                </a:lnTo>
                <a:lnTo>
                  <a:pt x="517" y="174"/>
                </a:lnTo>
                <a:lnTo>
                  <a:pt x="517" y="167"/>
                </a:lnTo>
                <a:lnTo>
                  <a:pt x="524" y="160"/>
                </a:lnTo>
                <a:lnTo>
                  <a:pt x="531" y="174"/>
                </a:lnTo>
                <a:lnTo>
                  <a:pt x="531" y="202"/>
                </a:lnTo>
                <a:lnTo>
                  <a:pt x="545" y="244"/>
                </a:lnTo>
                <a:lnTo>
                  <a:pt x="545" y="258"/>
                </a:lnTo>
                <a:lnTo>
                  <a:pt x="552" y="265"/>
                </a:lnTo>
                <a:lnTo>
                  <a:pt x="552" y="293"/>
                </a:lnTo>
                <a:lnTo>
                  <a:pt x="545" y="349"/>
                </a:lnTo>
                <a:lnTo>
                  <a:pt x="552" y="349"/>
                </a:lnTo>
                <a:lnTo>
                  <a:pt x="559" y="398"/>
                </a:lnTo>
                <a:lnTo>
                  <a:pt x="559" y="412"/>
                </a:lnTo>
                <a:lnTo>
                  <a:pt x="566" y="433"/>
                </a:lnTo>
                <a:lnTo>
                  <a:pt x="566" y="440"/>
                </a:lnTo>
                <a:lnTo>
                  <a:pt x="573" y="454"/>
                </a:lnTo>
                <a:lnTo>
                  <a:pt x="559" y="468"/>
                </a:lnTo>
                <a:lnTo>
                  <a:pt x="566" y="482"/>
                </a:lnTo>
                <a:lnTo>
                  <a:pt x="559" y="496"/>
                </a:lnTo>
                <a:lnTo>
                  <a:pt x="559" y="503"/>
                </a:lnTo>
                <a:lnTo>
                  <a:pt x="545" y="510"/>
                </a:lnTo>
                <a:lnTo>
                  <a:pt x="545" y="524"/>
                </a:lnTo>
                <a:lnTo>
                  <a:pt x="545" y="510"/>
                </a:lnTo>
                <a:lnTo>
                  <a:pt x="545" y="496"/>
                </a:lnTo>
                <a:lnTo>
                  <a:pt x="545" y="496"/>
                </a:lnTo>
                <a:lnTo>
                  <a:pt x="545" y="496"/>
                </a:lnTo>
                <a:close/>
                <a:moveTo>
                  <a:pt x="566" y="524"/>
                </a:moveTo>
                <a:lnTo>
                  <a:pt x="559" y="524"/>
                </a:lnTo>
                <a:lnTo>
                  <a:pt x="552" y="531"/>
                </a:lnTo>
                <a:lnTo>
                  <a:pt x="559" y="531"/>
                </a:lnTo>
                <a:lnTo>
                  <a:pt x="545" y="538"/>
                </a:lnTo>
                <a:lnTo>
                  <a:pt x="545" y="531"/>
                </a:lnTo>
                <a:lnTo>
                  <a:pt x="545" y="517"/>
                </a:lnTo>
                <a:lnTo>
                  <a:pt x="552" y="510"/>
                </a:lnTo>
                <a:lnTo>
                  <a:pt x="559" y="510"/>
                </a:lnTo>
                <a:lnTo>
                  <a:pt x="559" y="503"/>
                </a:lnTo>
                <a:lnTo>
                  <a:pt x="573" y="489"/>
                </a:lnTo>
                <a:lnTo>
                  <a:pt x="587" y="489"/>
                </a:lnTo>
                <a:lnTo>
                  <a:pt x="587" y="482"/>
                </a:lnTo>
                <a:lnTo>
                  <a:pt x="608" y="482"/>
                </a:lnTo>
                <a:lnTo>
                  <a:pt x="615" y="475"/>
                </a:lnTo>
                <a:lnTo>
                  <a:pt x="622" y="468"/>
                </a:lnTo>
                <a:lnTo>
                  <a:pt x="657" y="461"/>
                </a:lnTo>
                <a:lnTo>
                  <a:pt x="678" y="433"/>
                </a:lnTo>
                <a:lnTo>
                  <a:pt x="685" y="433"/>
                </a:lnTo>
                <a:lnTo>
                  <a:pt x="678" y="440"/>
                </a:lnTo>
                <a:lnTo>
                  <a:pt x="671" y="447"/>
                </a:lnTo>
                <a:lnTo>
                  <a:pt x="664" y="461"/>
                </a:lnTo>
                <a:lnTo>
                  <a:pt x="657" y="468"/>
                </a:lnTo>
                <a:lnTo>
                  <a:pt x="671" y="461"/>
                </a:lnTo>
                <a:lnTo>
                  <a:pt x="685" y="447"/>
                </a:lnTo>
                <a:lnTo>
                  <a:pt x="692" y="447"/>
                </a:lnTo>
                <a:lnTo>
                  <a:pt x="706" y="447"/>
                </a:lnTo>
                <a:lnTo>
                  <a:pt x="713" y="433"/>
                </a:lnTo>
                <a:lnTo>
                  <a:pt x="720" y="433"/>
                </a:lnTo>
                <a:lnTo>
                  <a:pt x="720" y="440"/>
                </a:lnTo>
                <a:lnTo>
                  <a:pt x="671" y="475"/>
                </a:lnTo>
                <a:lnTo>
                  <a:pt x="594" y="517"/>
                </a:lnTo>
                <a:lnTo>
                  <a:pt x="566" y="531"/>
                </a:lnTo>
                <a:lnTo>
                  <a:pt x="552" y="538"/>
                </a:lnTo>
                <a:lnTo>
                  <a:pt x="566" y="524"/>
                </a:lnTo>
                <a:lnTo>
                  <a:pt x="566" y="524"/>
                </a:lnTo>
                <a:lnTo>
                  <a:pt x="566" y="524"/>
                </a:lnTo>
                <a:close/>
                <a:moveTo>
                  <a:pt x="608" y="517"/>
                </a:moveTo>
                <a:lnTo>
                  <a:pt x="650" y="489"/>
                </a:lnTo>
                <a:lnTo>
                  <a:pt x="629" y="503"/>
                </a:lnTo>
                <a:lnTo>
                  <a:pt x="608" y="517"/>
                </a:lnTo>
                <a:lnTo>
                  <a:pt x="608" y="517"/>
                </a:lnTo>
                <a:close/>
                <a:moveTo>
                  <a:pt x="531" y="552"/>
                </a:moveTo>
                <a:lnTo>
                  <a:pt x="531" y="538"/>
                </a:lnTo>
                <a:lnTo>
                  <a:pt x="538" y="531"/>
                </a:lnTo>
                <a:lnTo>
                  <a:pt x="538" y="538"/>
                </a:lnTo>
                <a:lnTo>
                  <a:pt x="538" y="545"/>
                </a:lnTo>
                <a:lnTo>
                  <a:pt x="531" y="552"/>
                </a:lnTo>
                <a:lnTo>
                  <a:pt x="531" y="552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7" name="Freeform 37"/>
          <p:cNvSpPr>
            <a:spLocks noEditPoints="1"/>
          </p:cNvSpPr>
          <p:nvPr userDrawn="1"/>
        </p:nvSpPr>
        <p:spPr bwMode="auto">
          <a:xfrm>
            <a:off x="6475413" y="3517900"/>
            <a:ext cx="1155700" cy="503238"/>
          </a:xfrm>
          <a:custGeom>
            <a:avLst/>
            <a:gdLst/>
            <a:ahLst/>
            <a:cxnLst>
              <a:cxn ang="0">
                <a:pos x="804" y="63"/>
              </a:cxn>
              <a:cxn ang="0">
                <a:pos x="797" y="42"/>
              </a:cxn>
              <a:cxn ang="0">
                <a:pos x="776" y="7"/>
              </a:cxn>
              <a:cxn ang="0">
                <a:pos x="762" y="7"/>
              </a:cxn>
              <a:cxn ang="0">
                <a:pos x="21" y="321"/>
              </a:cxn>
              <a:cxn ang="0">
                <a:pos x="21" y="293"/>
              </a:cxn>
              <a:cxn ang="0">
                <a:pos x="42" y="252"/>
              </a:cxn>
              <a:cxn ang="0">
                <a:pos x="91" y="231"/>
              </a:cxn>
              <a:cxn ang="0">
                <a:pos x="133" y="196"/>
              </a:cxn>
              <a:cxn ang="0">
                <a:pos x="161" y="182"/>
              </a:cxn>
              <a:cxn ang="0">
                <a:pos x="203" y="161"/>
              </a:cxn>
              <a:cxn ang="0">
                <a:pos x="231" y="133"/>
              </a:cxn>
              <a:cxn ang="0">
                <a:pos x="301" y="91"/>
              </a:cxn>
              <a:cxn ang="0">
                <a:pos x="385" y="77"/>
              </a:cxn>
              <a:cxn ang="0">
                <a:pos x="462" y="63"/>
              </a:cxn>
              <a:cxn ang="0">
                <a:pos x="531" y="56"/>
              </a:cxn>
              <a:cxn ang="0">
                <a:pos x="601" y="42"/>
              </a:cxn>
              <a:cxn ang="0">
                <a:pos x="678" y="21"/>
              </a:cxn>
              <a:cxn ang="0">
                <a:pos x="755" y="7"/>
              </a:cxn>
              <a:cxn ang="0">
                <a:pos x="769" y="21"/>
              </a:cxn>
              <a:cxn ang="0">
                <a:pos x="776" y="21"/>
              </a:cxn>
              <a:cxn ang="0">
                <a:pos x="790" y="56"/>
              </a:cxn>
              <a:cxn ang="0">
                <a:pos x="769" y="35"/>
              </a:cxn>
              <a:cxn ang="0">
                <a:pos x="748" y="42"/>
              </a:cxn>
              <a:cxn ang="0">
                <a:pos x="748" y="49"/>
              </a:cxn>
              <a:cxn ang="0">
                <a:pos x="727" y="84"/>
              </a:cxn>
              <a:cxn ang="0">
                <a:pos x="713" y="77"/>
              </a:cxn>
              <a:cxn ang="0">
                <a:pos x="685" y="42"/>
              </a:cxn>
              <a:cxn ang="0">
                <a:pos x="706" y="70"/>
              </a:cxn>
              <a:cxn ang="0">
                <a:pos x="741" y="84"/>
              </a:cxn>
              <a:cxn ang="0">
                <a:pos x="776" y="84"/>
              </a:cxn>
              <a:cxn ang="0">
                <a:pos x="776" y="112"/>
              </a:cxn>
              <a:cxn ang="0">
                <a:pos x="804" y="84"/>
              </a:cxn>
              <a:cxn ang="0">
                <a:pos x="790" y="140"/>
              </a:cxn>
              <a:cxn ang="0">
                <a:pos x="748" y="140"/>
              </a:cxn>
              <a:cxn ang="0">
                <a:pos x="734" y="140"/>
              </a:cxn>
              <a:cxn ang="0">
                <a:pos x="699" y="161"/>
              </a:cxn>
              <a:cxn ang="0">
                <a:pos x="748" y="168"/>
              </a:cxn>
              <a:cxn ang="0">
                <a:pos x="741" y="196"/>
              </a:cxn>
              <a:cxn ang="0">
                <a:pos x="713" y="203"/>
              </a:cxn>
              <a:cxn ang="0">
                <a:pos x="720" y="217"/>
              </a:cxn>
              <a:cxn ang="0">
                <a:pos x="762" y="196"/>
              </a:cxn>
              <a:cxn ang="0">
                <a:pos x="776" y="203"/>
              </a:cxn>
              <a:cxn ang="0">
                <a:pos x="699" y="238"/>
              </a:cxn>
              <a:cxn ang="0">
                <a:pos x="664" y="286"/>
              </a:cxn>
              <a:cxn ang="0">
                <a:pos x="643" y="321"/>
              </a:cxn>
              <a:cxn ang="0">
                <a:pos x="636" y="349"/>
              </a:cxn>
              <a:cxn ang="0">
                <a:pos x="524" y="328"/>
              </a:cxn>
              <a:cxn ang="0">
                <a:pos x="434" y="286"/>
              </a:cxn>
              <a:cxn ang="0">
                <a:pos x="343" y="286"/>
              </a:cxn>
              <a:cxn ang="0">
                <a:pos x="322" y="272"/>
              </a:cxn>
              <a:cxn ang="0">
                <a:pos x="287" y="266"/>
              </a:cxn>
              <a:cxn ang="0">
                <a:pos x="224" y="272"/>
              </a:cxn>
              <a:cxn ang="0">
                <a:pos x="182" y="279"/>
              </a:cxn>
              <a:cxn ang="0">
                <a:pos x="126" y="307"/>
              </a:cxn>
              <a:cxn ang="0">
                <a:pos x="35" y="321"/>
              </a:cxn>
              <a:cxn ang="0">
                <a:pos x="839" y="105"/>
              </a:cxn>
              <a:cxn ang="0">
                <a:pos x="846" y="147"/>
              </a:cxn>
              <a:cxn ang="0">
                <a:pos x="804" y="182"/>
              </a:cxn>
              <a:cxn ang="0">
                <a:pos x="804" y="182"/>
              </a:cxn>
              <a:cxn ang="0">
                <a:pos x="783" y="210"/>
              </a:cxn>
            </a:cxnLst>
            <a:rect l="0" t="0" r="r" b="b"/>
            <a:pathLst>
              <a:path w="846" h="370">
                <a:moveTo>
                  <a:pt x="797" y="42"/>
                </a:moveTo>
                <a:lnTo>
                  <a:pt x="825" y="84"/>
                </a:lnTo>
                <a:lnTo>
                  <a:pt x="804" y="56"/>
                </a:lnTo>
                <a:lnTo>
                  <a:pt x="804" y="63"/>
                </a:lnTo>
                <a:lnTo>
                  <a:pt x="797" y="42"/>
                </a:lnTo>
                <a:lnTo>
                  <a:pt x="776" y="0"/>
                </a:lnTo>
                <a:lnTo>
                  <a:pt x="776" y="0"/>
                </a:lnTo>
                <a:lnTo>
                  <a:pt x="797" y="42"/>
                </a:lnTo>
                <a:lnTo>
                  <a:pt x="797" y="42"/>
                </a:lnTo>
                <a:close/>
                <a:moveTo>
                  <a:pt x="762" y="7"/>
                </a:moveTo>
                <a:lnTo>
                  <a:pt x="762" y="7"/>
                </a:lnTo>
                <a:lnTo>
                  <a:pt x="776" y="7"/>
                </a:lnTo>
                <a:lnTo>
                  <a:pt x="776" y="14"/>
                </a:lnTo>
                <a:lnTo>
                  <a:pt x="769" y="14"/>
                </a:lnTo>
                <a:lnTo>
                  <a:pt x="769" y="7"/>
                </a:lnTo>
                <a:lnTo>
                  <a:pt x="762" y="7"/>
                </a:lnTo>
                <a:lnTo>
                  <a:pt x="762" y="7"/>
                </a:lnTo>
                <a:close/>
                <a:moveTo>
                  <a:pt x="35" y="321"/>
                </a:moveTo>
                <a:lnTo>
                  <a:pt x="35" y="321"/>
                </a:lnTo>
                <a:lnTo>
                  <a:pt x="21" y="321"/>
                </a:lnTo>
                <a:lnTo>
                  <a:pt x="0" y="328"/>
                </a:lnTo>
                <a:lnTo>
                  <a:pt x="0" y="300"/>
                </a:lnTo>
                <a:lnTo>
                  <a:pt x="7" y="293"/>
                </a:lnTo>
                <a:lnTo>
                  <a:pt x="21" y="293"/>
                </a:lnTo>
                <a:lnTo>
                  <a:pt x="28" y="286"/>
                </a:lnTo>
                <a:lnTo>
                  <a:pt x="28" y="272"/>
                </a:lnTo>
                <a:lnTo>
                  <a:pt x="28" y="266"/>
                </a:lnTo>
                <a:lnTo>
                  <a:pt x="42" y="252"/>
                </a:lnTo>
                <a:lnTo>
                  <a:pt x="56" y="252"/>
                </a:lnTo>
                <a:lnTo>
                  <a:pt x="70" y="245"/>
                </a:lnTo>
                <a:lnTo>
                  <a:pt x="91" y="231"/>
                </a:lnTo>
                <a:lnTo>
                  <a:pt x="91" y="231"/>
                </a:lnTo>
                <a:lnTo>
                  <a:pt x="105" y="217"/>
                </a:lnTo>
                <a:lnTo>
                  <a:pt x="119" y="210"/>
                </a:lnTo>
                <a:lnTo>
                  <a:pt x="126" y="196"/>
                </a:lnTo>
                <a:lnTo>
                  <a:pt x="133" y="196"/>
                </a:lnTo>
                <a:lnTo>
                  <a:pt x="133" y="182"/>
                </a:lnTo>
                <a:lnTo>
                  <a:pt x="147" y="175"/>
                </a:lnTo>
                <a:lnTo>
                  <a:pt x="154" y="189"/>
                </a:lnTo>
                <a:lnTo>
                  <a:pt x="161" y="182"/>
                </a:lnTo>
                <a:lnTo>
                  <a:pt x="168" y="168"/>
                </a:lnTo>
                <a:lnTo>
                  <a:pt x="189" y="161"/>
                </a:lnTo>
                <a:lnTo>
                  <a:pt x="196" y="161"/>
                </a:lnTo>
                <a:lnTo>
                  <a:pt x="203" y="161"/>
                </a:lnTo>
                <a:lnTo>
                  <a:pt x="210" y="140"/>
                </a:lnTo>
                <a:lnTo>
                  <a:pt x="210" y="140"/>
                </a:lnTo>
                <a:lnTo>
                  <a:pt x="217" y="133"/>
                </a:lnTo>
                <a:lnTo>
                  <a:pt x="231" y="133"/>
                </a:lnTo>
                <a:lnTo>
                  <a:pt x="224" y="126"/>
                </a:lnTo>
                <a:lnTo>
                  <a:pt x="231" y="98"/>
                </a:lnTo>
                <a:lnTo>
                  <a:pt x="259" y="98"/>
                </a:lnTo>
                <a:lnTo>
                  <a:pt x="301" y="91"/>
                </a:lnTo>
                <a:lnTo>
                  <a:pt x="308" y="91"/>
                </a:lnTo>
                <a:lnTo>
                  <a:pt x="329" y="84"/>
                </a:lnTo>
                <a:lnTo>
                  <a:pt x="350" y="84"/>
                </a:lnTo>
                <a:lnTo>
                  <a:pt x="385" y="77"/>
                </a:lnTo>
                <a:lnTo>
                  <a:pt x="385" y="77"/>
                </a:lnTo>
                <a:lnTo>
                  <a:pt x="413" y="77"/>
                </a:lnTo>
                <a:lnTo>
                  <a:pt x="434" y="70"/>
                </a:lnTo>
                <a:lnTo>
                  <a:pt x="462" y="63"/>
                </a:lnTo>
                <a:lnTo>
                  <a:pt x="469" y="63"/>
                </a:lnTo>
                <a:lnTo>
                  <a:pt x="504" y="56"/>
                </a:lnTo>
                <a:lnTo>
                  <a:pt x="511" y="56"/>
                </a:lnTo>
                <a:lnTo>
                  <a:pt x="531" y="56"/>
                </a:lnTo>
                <a:lnTo>
                  <a:pt x="545" y="49"/>
                </a:lnTo>
                <a:lnTo>
                  <a:pt x="573" y="42"/>
                </a:lnTo>
                <a:lnTo>
                  <a:pt x="587" y="42"/>
                </a:lnTo>
                <a:lnTo>
                  <a:pt x="601" y="42"/>
                </a:lnTo>
                <a:lnTo>
                  <a:pt x="643" y="28"/>
                </a:lnTo>
                <a:lnTo>
                  <a:pt x="657" y="28"/>
                </a:lnTo>
                <a:lnTo>
                  <a:pt x="678" y="21"/>
                </a:lnTo>
                <a:lnTo>
                  <a:pt x="678" y="21"/>
                </a:lnTo>
                <a:lnTo>
                  <a:pt x="713" y="14"/>
                </a:lnTo>
                <a:lnTo>
                  <a:pt x="720" y="14"/>
                </a:lnTo>
                <a:lnTo>
                  <a:pt x="734" y="14"/>
                </a:lnTo>
                <a:lnTo>
                  <a:pt x="755" y="7"/>
                </a:lnTo>
                <a:lnTo>
                  <a:pt x="762" y="7"/>
                </a:lnTo>
                <a:lnTo>
                  <a:pt x="762" y="14"/>
                </a:lnTo>
                <a:lnTo>
                  <a:pt x="755" y="14"/>
                </a:lnTo>
                <a:lnTo>
                  <a:pt x="769" y="21"/>
                </a:lnTo>
                <a:lnTo>
                  <a:pt x="769" y="21"/>
                </a:lnTo>
                <a:lnTo>
                  <a:pt x="769" y="21"/>
                </a:lnTo>
                <a:lnTo>
                  <a:pt x="776" y="28"/>
                </a:lnTo>
                <a:lnTo>
                  <a:pt x="776" y="21"/>
                </a:lnTo>
                <a:lnTo>
                  <a:pt x="776" y="28"/>
                </a:lnTo>
                <a:lnTo>
                  <a:pt x="797" y="56"/>
                </a:lnTo>
                <a:lnTo>
                  <a:pt x="797" y="56"/>
                </a:lnTo>
                <a:lnTo>
                  <a:pt x="790" y="56"/>
                </a:lnTo>
                <a:lnTo>
                  <a:pt x="783" y="42"/>
                </a:lnTo>
                <a:lnTo>
                  <a:pt x="776" y="42"/>
                </a:lnTo>
                <a:lnTo>
                  <a:pt x="776" y="35"/>
                </a:lnTo>
                <a:lnTo>
                  <a:pt x="769" y="35"/>
                </a:lnTo>
                <a:lnTo>
                  <a:pt x="776" y="49"/>
                </a:lnTo>
                <a:lnTo>
                  <a:pt x="776" y="49"/>
                </a:lnTo>
                <a:lnTo>
                  <a:pt x="755" y="35"/>
                </a:lnTo>
                <a:lnTo>
                  <a:pt x="748" y="42"/>
                </a:lnTo>
                <a:lnTo>
                  <a:pt x="762" y="56"/>
                </a:lnTo>
                <a:lnTo>
                  <a:pt x="762" y="56"/>
                </a:lnTo>
                <a:lnTo>
                  <a:pt x="755" y="56"/>
                </a:lnTo>
                <a:lnTo>
                  <a:pt x="748" y="49"/>
                </a:lnTo>
                <a:lnTo>
                  <a:pt x="748" y="63"/>
                </a:lnTo>
                <a:lnTo>
                  <a:pt x="734" y="70"/>
                </a:lnTo>
                <a:lnTo>
                  <a:pt x="741" y="70"/>
                </a:lnTo>
                <a:lnTo>
                  <a:pt x="727" y="84"/>
                </a:lnTo>
                <a:lnTo>
                  <a:pt x="720" y="84"/>
                </a:lnTo>
                <a:lnTo>
                  <a:pt x="713" y="77"/>
                </a:lnTo>
                <a:lnTo>
                  <a:pt x="720" y="77"/>
                </a:lnTo>
                <a:lnTo>
                  <a:pt x="713" y="77"/>
                </a:lnTo>
                <a:lnTo>
                  <a:pt x="706" y="70"/>
                </a:lnTo>
                <a:lnTo>
                  <a:pt x="706" y="49"/>
                </a:lnTo>
                <a:lnTo>
                  <a:pt x="699" y="42"/>
                </a:lnTo>
                <a:lnTo>
                  <a:pt x="685" y="42"/>
                </a:lnTo>
                <a:lnTo>
                  <a:pt x="699" y="49"/>
                </a:lnTo>
                <a:lnTo>
                  <a:pt x="706" y="56"/>
                </a:lnTo>
                <a:lnTo>
                  <a:pt x="706" y="56"/>
                </a:lnTo>
                <a:lnTo>
                  <a:pt x="706" y="70"/>
                </a:lnTo>
                <a:lnTo>
                  <a:pt x="713" y="84"/>
                </a:lnTo>
                <a:lnTo>
                  <a:pt x="713" y="91"/>
                </a:lnTo>
                <a:lnTo>
                  <a:pt x="713" y="91"/>
                </a:lnTo>
                <a:lnTo>
                  <a:pt x="741" y="84"/>
                </a:lnTo>
                <a:lnTo>
                  <a:pt x="748" y="84"/>
                </a:lnTo>
                <a:lnTo>
                  <a:pt x="762" y="77"/>
                </a:lnTo>
                <a:lnTo>
                  <a:pt x="769" y="77"/>
                </a:lnTo>
                <a:lnTo>
                  <a:pt x="776" y="84"/>
                </a:lnTo>
                <a:lnTo>
                  <a:pt x="776" y="105"/>
                </a:lnTo>
                <a:lnTo>
                  <a:pt x="783" y="112"/>
                </a:lnTo>
                <a:lnTo>
                  <a:pt x="769" y="112"/>
                </a:lnTo>
                <a:lnTo>
                  <a:pt x="776" y="112"/>
                </a:lnTo>
                <a:lnTo>
                  <a:pt x="783" y="112"/>
                </a:lnTo>
                <a:lnTo>
                  <a:pt x="783" y="84"/>
                </a:lnTo>
                <a:lnTo>
                  <a:pt x="797" y="77"/>
                </a:lnTo>
                <a:lnTo>
                  <a:pt x="804" y="84"/>
                </a:lnTo>
                <a:lnTo>
                  <a:pt x="811" y="105"/>
                </a:lnTo>
                <a:lnTo>
                  <a:pt x="811" y="119"/>
                </a:lnTo>
                <a:lnTo>
                  <a:pt x="797" y="112"/>
                </a:lnTo>
                <a:lnTo>
                  <a:pt x="790" y="140"/>
                </a:lnTo>
                <a:lnTo>
                  <a:pt x="776" y="154"/>
                </a:lnTo>
                <a:lnTo>
                  <a:pt x="748" y="154"/>
                </a:lnTo>
                <a:lnTo>
                  <a:pt x="741" y="147"/>
                </a:lnTo>
                <a:lnTo>
                  <a:pt x="748" y="140"/>
                </a:lnTo>
                <a:lnTo>
                  <a:pt x="748" y="133"/>
                </a:lnTo>
                <a:lnTo>
                  <a:pt x="741" y="133"/>
                </a:lnTo>
                <a:lnTo>
                  <a:pt x="741" y="133"/>
                </a:lnTo>
                <a:lnTo>
                  <a:pt x="734" y="140"/>
                </a:lnTo>
                <a:lnTo>
                  <a:pt x="734" y="154"/>
                </a:lnTo>
                <a:lnTo>
                  <a:pt x="727" y="154"/>
                </a:lnTo>
                <a:lnTo>
                  <a:pt x="685" y="147"/>
                </a:lnTo>
                <a:lnTo>
                  <a:pt x="699" y="161"/>
                </a:lnTo>
                <a:lnTo>
                  <a:pt x="727" y="161"/>
                </a:lnTo>
                <a:lnTo>
                  <a:pt x="741" y="168"/>
                </a:lnTo>
                <a:lnTo>
                  <a:pt x="741" y="168"/>
                </a:lnTo>
                <a:lnTo>
                  <a:pt x="748" y="168"/>
                </a:lnTo>
                <a:lnTo>
                  <a:pt x="748" y="168"/>
                </a:lnTo>
                <a:lnTo>
                  <a:pt x="741" y="182"/>
                </a:lnTo>
                <a:lnTo>
                  <a:pt x="741" y="189"/>
                </a:lnTo>
                <a:lnTo>
                  <a:pt x="741" y="196"/>
                </a:lnTo>
                <a:lnTo>
                  <a:pt x="741" y="203"/>
                </a:lnTo>
                <a:lnTo>
                  <a:pt x="720" y="210"/>
                </a:lnTo>
                <a:lnTo>
                  <a:pt x="713" y="203"/>
                </a:lnTo>
                <a:lnTo>
                  <a:pt x="713" y="203"/>
                </a:lnTo>
                <a:lnTo>
                  <a:pt x="699" y="203"/>
                </a:lnTo>
                <a:lnTo>
                  <a:pt x="699" y="203"/>
                </a:lnTo>
                <a:lnTo>
                  <a:pt x="706" y="203"/>
                </a:lnTo>
                <a:lnTo>
                  <a:pt x="720" y="217"/>
                </a:lnTo>
                <a:lnTo>
                  <a:pt x="748" y="217"/>
                </a:lnTo>
                <a:lnTo>
                  <a:pt x="741" y="210"/>
                </a:lnTo>
                <a:lnTo>
                  <a:pt x="755" y="203"/>
                </a:lnTo>
                <a:lnTo>
                  <a:pt x="762" y="196"/>
                </a:lnTo>
                <a:lnTo>
                  <a:pt x="762" y="203"/>
                </a:lnTo>
                <a:lnTo>
                  <a:pt x="769" y="203"/>
                </a:lnTo>
                <a:lnTo>
                  <a:pt x="776" y="196"/>
                </a:lnTo>
                <a:lnTo>
                  <a:pt x="776" y="203"/>
                </a:lnTo>
                <a:lnTo>
                  <a:pt x="762" y="224"/>
                </a:lnTo>
                <a:lnTo>
                  <a:pt x="748" y="238"/>
                </a:lnTo>
                <a:lnTo>
                  <a:pt x="713" y="245"/>
                </a:lnTo>
                <a:lnTo>
                  <a:pt x="699" y="238"/>
                </a:lnTo>
                <a:lnTo>
                  <a:pt x="706" y="252"/>
                </a:lnTo>
                <a:lnTo>
                  <a:pt x="699" y="252"/>
                </a:lnTo>
                <a:lnTo>
                  <a:pt x="671" y="286"/>
                </a:lnTo>
                <a:lnTo>
                  <a:pt x="664" y="286"/>
                </a:lnTo>
                <a:lnTo>
                  <a:pt x="664" y="286"/>
                </a:lnTo>
                <a:lnTo>
                  <a:pt x="664" y="293"/>
                </a:lnTo>
                <a:lnTo>
                  <a:pt x="650" y="307"/>
                </a:lnTo>
                <a:lnTo>
                  <a:pt x="643" y="321"/>
                </a:lnTo>
                <a:lnTo>
                  <a:pt x="643" y="335"/>
                </a:lnTo>
                <a:lnTo>
                  <a:pt x="643" y="335"/>
                </a:lnTo>
                <a:lnTo>
                  <a:pt x="636" y="321"/>
                </a:lnTo>
                <a:lnTo>
                  <a:pt x="636" y="349"/>
                </a:lnTo>
                <a:lnTo>
                  <a:pt x="636" y="356"/>
                </a:lnTo>
                <a:lnTo>
                  <a:pt x="580" y="370"/>
                </a:lnTo>
                <a:lnTo>
                  <a:pt x="573" y="363"/>
                </a:lnTo>
                <a:lnTo>
                  <a:pt x="524" y="328"/>
                </a:lnTo>
                <a:lnTo>
                  <a:pt x="483" y="300"/>
                </a:lnTo>
                <a:lnTo>
                  <a:pt x="483" y="300"/>
                </a:lnTo>
                <a:lnTo>
                  <a:pt x="455" y="279"/>
                </a:lnTo>
                <a:lnTo>
                  <a:pt x="434" y="286"/>
                </a:lnTo>
                <a:lnTo>
                  <a:pt x="392" y="293"/>
                </a:lnTo>
                <a:lnTo>
                  <a:pt x="371" y="293"/>
                </a:lnTo>
                <a:lnTo>
                  <a:pt x="343" y="300"/>
                </a:lnTo>
                <a:lnTo>
                  <a:pt x="343" y="286"/>
                </a:lnTo>
                <a:lnTo>
                  <a:pt x="336" y="279"/>
                </a:lnTo>
                <a:lnTo>
                  <a:pt x="329" y="272"/>
                </a:lnTo>
                <a:lnTo>
                  <a:pt x="329" y="266"/>
                </a:lnTo>
                <a:lnTo>
                  <a:pt x="322" y="272"/>
                </a:lnTo>
                <a:lnTo>
                  <a:pt x="315" y="272"/>
                </a:lnTo>
                <a:lnTo>
                  <a:pt x="322" y="266"/>
                </a:lnTo>
                <a:lnTo>
                  <a:pt x="315" y="259"/>
                </a:lnTo>
                <a:lnTo>
                  <a:pt x="287" y="266"/>
                </a:lnTo>
                <a:lnTo>
                  <a:pt x="287" y="266"/>
                </a:lnTo>
                <a:lnTo>
                  <a:pt x="245" y="266"/>
                </a:lnTo>
                <a:lnTo>
                  <a:pt x="238" y="272"/>
                </a:lnTo>
                <a:lnTo>
                  <a:pt x="224" y="272"/>
                </a:lnTo>
                <a:lnTo>
                  <a:pt x="203" y="272"/>
                </a:lnTo>
                <a:lnTo>
                  <a:pt x="189" y="279"/>
                </a:lnTo>
                <a:lnTo>
                  <a:pt x="182" y="272"/>
                </a:lnTo>
                <a:lnTo>
                  <a:pt x="182" y="279"/>
                </a:lnTo>
                <a:lnTo>
                  <a:pt x="168" y="286"/>
                </a:lnTo>
                <a:lnTo>
                  <a:pt x="147" y="293"/>
                </a:lnTo>
                <a:lnTo>
                  <a:pt x="140" y="300"/>
                </a:lnTo>
                <a:lnTo>
                  <a:pt x="126" y="307"/>
                </a:lnTo>
                <a:lnTo>
                  <a:pt x="119" y="307"/>
                </a:lnTo>
                <a:lnTo>
                  <a:pt x="77" y="314"/>
                </a:lnTo>
                <a:lnTo>
                  <a:pt x="77" y="314"/>
                </a:lnTo>
                <a:lnTo>
                  <a:pt x="35" y="321"/>
                </a:lnTo>
                <a:lnTo>
                  <a:pt x="35" y="321"/>
                </a:lnTo>
                <a:close/>
                <a:moveTo>
                  <a:pt x="839" y="98"/>
                </a:moveTo>
                <a:lnTo>
                  <a:pt x="832" y="91"/>
                </a:lnTo>
                <a:lnTo>
                  <a:pt x="839" y="105"/>
                </a:lnTo>
                <a:lnTo>
                  <a:pt x="846" y="154"/>
                </a:lnTo>
                <a:lnTo>
                  <a:pt x="825" y="161"/>
                </a:lnTo>
                <a:lnTo>
                  <a:pt x="825" y="154"/>
                </a:lnTo>
                <a:lnTo>
                  <a:pt x="846" y="147"/>
                </a:lnTo>
                <a:lnTo>
                  <a:pt x="839" y="112"/>
                </a:lnTo>
                <a:lnTo>
                  <a:pt x="839" y="98"/>
                </a:lnTo>
                <a:lnTo>
                  <a:pt x="839" y="98"/>
                </a:lnTo>
                <a:close/>
                <a:moveTo>
                  <a:pt x="804" y="182"/>
                </a:moveTo>
                <a:lnTo>
                  <a:pt x="804" y="175"/>
                </a:lnTo>
                <a:lnTo>
                  <a:pt x="825" y="161"/>
                </a:lnTo>
                <a:lnTo>
                  <a:pt x="804" y="182"/>
                </a:lnTo>
                <a:lnTo>
                  <a:pt x="804" y="182"/>
                </a:lnTo>
                <a:close/>
                <a:moveTo>
                  <a:pt x="762" y="252"/>
                </a:moveTo>
                <a:lnTo>
                  <a:pt x="762" y="245"/>
                </a:lnTo>
                <a:lnTo>
                  <a:pt x="769" y="224"/>
                </a:lnTo>
                <a:lnTo>
                  <a:pt x="783" y="210"/>
                </a:lnTo>
                <a:lnTo>
                  <a:pt x="762" y="252"/>
                </a:lnTo>
                <a:lnTo>
                  <a:pt x="762" y="252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8" name="Freeform 38"/>
          <p:cNvSpPr>
            <a:spLocks/>
          </p:cNvSpPr>
          <p:nvPr userDrawn="1"/>
        </p:nvSpPr>
        <p:spPr bwMode="auto">
          <a:xfrm>
            <a:off x="3994150" y="1724025"/>
            <a:ext cx="857250" cy="530225"/>
          </a:xfrm>
          <a:custGeom>
            <a:avLst/>
            <a:gdLst/>
            <a:ahLst/>
            <a:cxnLst>
              <a:cxn ang="0">
                <a:pos x="447" y="391"/>
              </a:cxn>
              <a:cxn ang="0">
                <a:pos x="426" y="391"/>
              </a:cxn>
              <a:cxn ang="0">
                <a:pos x="364" y="384"/>
              </a:cxn>
              <a:cxn ang="0">
                <a:pos x="350" y="384"/>
              </a:cxn>
              <a:cxn ang="0">
                <a:pos x="301" y="384"/>
              </a:cxn>
              <a:cxn ang="0">
                <a:pos x="175" y="377"/>
              </a:cxn>
              <a:cxn ang="0">
                <a:pos x="91" y="370"/>
              </a:cxn>
              <a:cxn ang="0">
                <a:pos x="91" y="370"/>
              </a:cxn>
              <a:cxn ang="0">
                <a:pos x="0" y="363"/>
              </a:cxn>
              <a:cxn ang="0">
                <a:pos x="7" y="321"/>
              </a:cxn>
              <a:cxn ang="0">
                <a:pos x="7" y="293"/>
              </a:cxn>
              <a:cxn ang="0">
                <a:pos x="7" y="280"/>
              </a:cxn>
              <a:cxn ang="0">
                <a:pos x="14" y="196"/>
              </a:cxn>
              <a:cxn ang="0">
                <a:pos x="14" y="189"/>
              </a:cxn>
              <a:cxn ang="0">
                <a:pos x="21" y="119"/>
              </a:cxn>
              <a:cxn ang="0">
                <a:pos x="28" y="70"/>
              </a:cxn>
              <a:cxn ang="0">
                <a:pos x="28" y="42"/>
              </a:cxn>
              <a:cxn ang="0">
                <a:pos x="28" y="0"/>
              </a:cxn>
              <a:cxn ang="0">
                <a:pos x="119" y="7"/>
              </a:cxn>
              <a:cxn ang="0">
                <a:pos x="196" y="14"/>
              </a:cxn>
              <a:cxn ang="0">
                <a:pos x="238" y="14"/>
              </a:cxn>
              <a:cxn ang="0">
                <a:pos x="343" y="21"/>
              </a:cxn>
              <a:cxn ang="0">
                <a:pos x="391" y="21"/>
              </a:cxn>
              <a:cxn ang="0">
                <a:pos x="433" y="21"/>
              </a:cxn>
              <a:cxn ang="0">
                <a:pos x="524" y="28"/>
              </a:cxn>
              <a:cxn ang="0">
                <a:pos x="580" y="28"/>
              </a:cxn>
              <a:cxn ang="0">
                <a:pos x="580" y="49"/>
              </a:cxn>
              <a:cxn ang="0">
                <a:pos x="587" y="63"/>
              </a:cxn>
              <a:cxn ang="0">
                <a:pos x="580" y="77"/>
              </a:cxn>
              <a:cxn ang="0">
                <a:pos x="580" y="84"/>
              </a:cxn>
              <a:cxn ang="0">
                <a:pos x="587" y="91"/>
              </a:cxn>
              <a:cxn ang="0">
                <a:pos x="587" y="91"/>
              </a:cxn>
              <a:cxn ang="0">
                <a:pos x="580" y="98"/>
              </a:cxn>
              <a:cxn ang="0">
                <a:pos x="587" y="105"/>
              </a:cxn>
              <a:cxn ang="0">
                <a:pos x="587" y="112"/>
              </a:cxn>
              <a:cxn ang="0">
                <a:pos x="587" y="119"/>
              </a:cxn>
              <a:cxn ang="0">
                <a:pos x="587" y="119"/>
              </a:cxn>
              <a:cxn ang="0">
                <a:pos x="587" y="119"/>
              </a:cxn>
              <a:cxn ang="0">
                <a:pos x="587" y="119"/>
              </a:cxn>
              <a:cxn ang="0">
                <a:pos x="587" y="126"/>
              </a:cxn>
              <a:cxn ang="0">
                <a:pos x="594" y="154"/>
              </a:cxn>
              <a:cxn ang="0">
                <a:pos x="594" y="161"/>
              </a:cxn>
              <a:cxn ang="0">
                <a:pos x="601" y="182"/>
              </a:cxn>
              <a:cxn ang="0">
                <a:pos x="608" y="196"/>
              </a:cxn>
              <a:cxn ang="0">
                <a:pos x="608" y="203"/>
              </a:cxn>
              <a:cxn ang="0">
                <a:pos x="608" y="217"/>
              </a:cxn>
              <a:cxn ang="0">
                <a:pos x="608" y="217"/>
              </a:cxn>
              <a:cxn ang="0">
                <a:pos x="608" y="238"/>
              </a:cxn>
              <a:cxn ang="0">
                <a:pos x="608" y="245"/>
              </a:cxn>
              <a:cxn ang="0">
                <a:pos x="608" y="266"/>
              </a:cxn>
              <a:cxn ang="0">
                <a:pos x="615" y="273"/>
              </a:cxn>
              <a:cxn ang="0">
                <a:pos x="608" y="286"/>
              </a:cxn>
              <a:cxn ang="0">
                <a:pos x="608" y="307"/>
              </a:cxn>
              <a:cxn ang="0">
                <a:pos x="615" y="307"/>
              </a:cxn>
              <a:cxn ang="0">
                <a:pos x="615" y="335"/>
              </a:cxn>
              <a:cxn ang="0">
                <a:pos x="629" y="342"/>
              </a:cxn>
              <a:cxn ang="0">
                <a:pos x="629" y="370"/>
              </a:cxn>
              <a:cxn ang="0">
                <a:pos x="629" y="384"/>
              </a:cxn>
              <a:cxn ang="0">
                <a:pos x="629" y="391"/>
              </a:cxn>
              <a:cxn ang="0">
                <a:pos x="573" y="391"/>
              </a:cxn>
              <a:cxn ang="0">
                <a:pos x="510" y="391"/>
              </a:cxn>
              <a:cxn ang="0">
                <a:pos x="510" y="391"/>
              </a:cxn>
              <a:cxn ang="0">
                <a:pos x="447" y="391"/>
              </a:cxn>
            </a:cxnLst>
            <a:rect l="0" t="0" r="r" b="b"/>
            <a:pathLst>
              <a:path w="629" h="391">
                <a:moveTo>
                  <a:pt x="447" y="391"/>
                </a:moveTo>
                <a:lnTo>
                  <a:pt x="426" y="391"/>
                </a:lnTo>
                <a:lnTo>
                  <a:pt x="364" y="384"/>
                </a:lnTo>
                <a:lnTo>
                  <a:pt x="350" y="384"/>
                </a:lnTo>
                <a:lnTo>
                  <a:pt x="301" y="384"/>
                </a:lnTo>
                <a:lnTo>
                  <a:pt x="175" y="377"/>
                </a:lnTo>
                <a:lnTo>
                  <a:pt x="91" y="370"/>
                </a:lnTo>
                <a:lnTo>
                  <a:pt x="91" y="370"/>
                </a:lnTo>
                <a:lnTo>
                  <a:pt x="0" y="363"/>
                </a:lnTo>
                <a:lnTo>
                  <a:pt x="7" y="321"/>
                </a:lnTo>
                <a:lnTo>
                  <a:pt x="7" y="293"/>
                </a:lnTo>
                <a:lnTo>
                  <a:pt x="7" y="280"/>
                </a:lnTo>
                <a:lnTo>
                  <a:pt x="14" y="196"/>
                </a:lnTo>
                <a:lnTo>
                  <a:pt x="14" y="189"/>
                </a:lnTo>
                <a:lnTo>
                  <a:pt x="21" y="119"/>
                </a:lnTo>
                <a:lnTo>
                  <a:pt x="28" y="70"/>
                </a:lnTo>
                <a:lnTo>
                  <a:pt x="28" y="42"/>
                </a:lnTo>
                <a:lnTo>
                  <a:pt x="28" y="0"/>
                </a:lnTo>
                <a:lnTo>
                  <a:pt x="119" y="7"/>
                </a:lnTo>
                <a:lnTo>
                  <a:pt x="196" y="14"/>
                </a:lnTo>
                <a:lnTo>
                  <a:pt x="238" y="14"/>
                </a:lnTo>
                <a:lnTo>
                  <a:pt x="343" y="21"/>
                </a:lnTo>
                <a:lnTo>
                  <a:pt x="391" y="21"/>
                </a:lnTo>
                <a:lnTo>
                  <a:pt x="433" y="21"/>
                </a:lnTo>
                <a:lnTo>
                  <a:pt x="524" y="28"/>
                </a:lnTo>
                <a:lnTo>
                  <a:pt x="580" y="28"/>
                </a:lnTo>
                <a:lnTo>
                  <a:pt x="580" y="49"/>
                </a:lnTo>
                <a:lnTo>
                  <a:pt x="587" y="63"/>
                </a:lnTo>
                <a:lnTo>
                  <a:pt x="580" y="77"/>
                </a:lnTo>
                <a:lnTo>
                  <a:pt x="580" y="84"/>
                </a:lnTo>
                <a:lnTo>
                  <a:pt x="587" y="91"/>
                </a:lnTo>
                <a:lnTo>
                  <a:pt x="587" y="91"/>
                </a:lnTo>
                <a:lnTo>
                  <a:pt x="580" y="98"/>
                </a:lnTo>
                <a:lnTo>
                  <a:pt x="587" y="105"/>
                </a:lnTo>
                <a:lnTo>
                  <a:pt x="587" y="112"/>
                </a:lnTo>
                <a:lnTo>
                  <a:pt x="587" y="119"/>
                </a:lnTo>
                <a:lnTo>
                  <a:pt x="587" y="119"/>
                </a:lnTo>
                <a:lnTo>
                  <a:pt x="587" y="119"/>
                </a:lnTo>
                <a:lnTo>
                  <a:pt x="587" y="119"/>
                </a:lnTo>
                <a:lnTo>
                  <a:pt x="587" y="126"/>
                </a:lnTo>
                <a:lnTo>
                  <a:pt x="594" y="154"/>
                </a:lnTo>
                <a:lnTo>
                  <a:pt x="594" y="161"/>
                </a:lnTo>
                <a:lnTo>
                  <a:pt x="601" y="182"/>
                </a:lnTo>
                <a:lnTo>
                  <a:pt x="608" y="196"/>
                </a:lnTo>
                <a:lnTo>
                  <a:pt x="608" y="203"/>
                </a:lnTo>
                <a:lnTo>
                  <a:pt x="608" y="217"/>
                </a:lnTo>
                <a:lnTo>
                  <a:pt x="608" y="217"/>
                </a:lnTo>
                <a:lnTo>
                  <a:pt x="608" y="238"/>
                </a:lnTo>
                <a:lnTo>
                  <a:pt x="608" y="245"/>
                </a:lnTo>
                <a:lnTo>
                  <a:pt x="608" y="266"/>
                </a:lnTo>
                <a:lnTo>
                  <a:pt x="615" y="273"/>
                </a:lnTo>
                <a:lnTo>
                  <a:pt x="608" y="286"/>
                </a:lnTo>
                <a:lnTo>
                  <a:pt x="608" y="307"/>
                </a:lnTo>
                <a:lnTo>
                  <a:pt x="615" y="307"/>
                </a:lnTo>
                <a:lnTo>
                  <a:pt x="615" y="335"/>
                </a:lnTo>
                <a:lnTo>
                  <a:pt x="629" y="342"/>
                </a:lnTo>
                <a:lnTo>
                  <a:pt x="629" y="370"/>
                </a:lnTo>
                <a:lnTo>
                  <a:pt x="629" y="384"/>
                </a:lnTo>
                <a:lnTo>
                  <a:pt x="629" y="391"/>
                </a:lnTo>
                <a:lnTo>
                  <a:pt x="573" y="391"/>
                </a:lnTo>
                <a:lnTo>
                  <a:pt x="510" y="391"/>
                </a:lnTo>
                <a:lnTo>
                  <a:pt x="510" y="391"/>
                </a:lnTo>
                <a:lnTo>
                  <a:pt x="447" y="391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9" name="Freeform 39"/>
          <p:cNvSpPr>
            <a:spLocks/>
          </p:cNvSpPr>
          <p:nvPr userDrawn="1"/>
        </p:nvSpPr>
        <p:spPr bwMode="auto">
          <a:xfrm>
            <a:off x="6284913" y="2749550"/>
            <a:ext cx="544512" cy="625475"/>
          </a:xfrm>
          <a:custGeom>
            <a:avLst/>
            <a:gdLst/>
            <a:ahLst/>
            <a:cxnLst>
              <a:cxn ang="0">
                <a:pos x="41" y="398"/>
              </a:cxn>
              <a:cxn ang="0">
                <a:pos x="34" y="377"/>
              </a:cxn>
              <a:cxn ang="0">
                <a:pos x="27" y="356"/>
              </a:cxn>
              <a:cxn ang="0">
                <a:pos x="27" y="328"/>
              </a:cxn>
              <a:cxn ang="0">
                <a:pos x="20" y="293"/>
              </a:cxn>
              <a:cxn ang="0">
                <a:pos x="20" y="251"/>
              </a:cxn>
              <a:cxn ang="0">
                <a:pos x="13" y="209"/>
              </a:cxn>
              <a:cxn ang="0">
                <a:pos x="6" y="175"/>
              </a:cxn>
              <a:cxn ang="0">
                <a:pos x="6" y="140"/>
              </a:cxn>
              <a:cxn ang="0">
                <a:pos x="0" y="112"/>
              </a:cxn>
              <a:cxn ang="0">
                <a:pos x="34" y="84"/>
              </a:cxn>
              <a:cxn ang="0">
                <a:pos x="83" y="77"/>
              </a:cxn>
              <a:cxn ang="0">
                <a:pos x="111" y="70"/>
              </a:cxn>
              <a:cxn ang="0">
                <a:pos x="160" y="91"/>
              </a:cxn>
              <a:cxn ang="0">
                <a:pos x="181" y="91"/>
              </a:cxn>
              <a:cxn ang="0">
                <a:pos x="167" y="98"/>
              </a:cxn>
              <a:cxn ang="0">
                <a:pos x="202" y="98"/>
              </a:cxn>
              <a:cxn ang="0">
                <a:pos x="251" y="77"/>
              </a:cxn>
              <a:cxn ang="0">
                <a:pos x="272" y="77"/>
              </a:cxn>
              <a:cxn ang="0">
                <a:pos x="300" y="49"/>
              </a:cxn>
              <a:cxn ang="0">
                <a:pos x="370" y="0"/>
              </a:cxn>
              <a:cxn ang="0">
                <a:pos x="384" y="63"/>
              </a:cxn>
              <a:cxn ang="0">
                <a:pos x="391" y="105"/>
              </a:cxn>
              <a:cxn ang="0">
                <a:pos x="391" y="140"/>
              </a:cxn>
              <a:cxn ang="0">
                <a:pos x="384" y="175"/>
              </a:cxn>
              <a:cxn ang="0">
                <a:pos x="391" y="195"/>
              </a:cxn>
              <a:cxn ang="0">
                <a:pos x="391" y="216"/>
              </a:cxn>
              <a:cxn ang="0">
                <a:pos x="391" y="237"/>
              </a:cxn>
              <a:cxn ang="0">
                <a:pos x="384" y="251"/>
              </a:cxn>
              <a:cxn ang="0">
                <a:pos x="384" y="265"/>
              </a:cxn>
              <a:cxn ang="0">
                <a:pos x="384" y="272"/>
              </a:cxn>
              <a:cxn ang="0">
                <a:pos x="384" y="293"/>
              </a:cxn>
              <a:cxn ang="0">
                <a:pos x="370" y="300"/>
              </a:cxn>
              <a:cxn ang="0">
                <a:pos x="356" y="321"/>
              </a:cxn>
              <a:cxn ang="0">
                <a:pos x="335" y="321"/>
              </a:cxn>
              <a:cxn ang="0">
                <a:pos x="328" y="342"/>
              </a:cxn>
              <a:cxn ang="0">
                <a:pos x="314" y="349"/>
              </a:cxn>
              <a:cxn ang="0">
                <a:pos x="314" y="363"/>
              </a:cxn>
              <a:cxn ang="0">
                <a:pos x="314" y="377"/>
              </a:cxn>
              <a:cxn ang="0">
                <a:pos x="314" y="384"/>
              </a:cxn>
              <a:cxn ang="0">
                <a:pos x="307" y="391"/>
              </a:cxn>
              <a:cxn ang="0">
                <a:pos x="300" y="384"/>
              </a:cxn>
              <a:cxn ang="0">
                <a:pos x="293" y="377"/>
              </a:cxn>
              <a:cxn ang="0">
                <a:pos x="286" y="405"/>
              </a:cxn>
              <a:cxn ang="0">
                <a:pos x="286" y="426"/>
              </a:cxn>
              <a:cxn ang="0">
                <a:pos x="272" y="433"/>
              </a:cxn>
              <a:cxn ang="0">
                <a:pos x="258" y="461"/>
              </a:cxn>
              <a:cxn ang="0">
                <a:pos x="244" y="454"/>
              </a:cxn>
              <a:cxn ang="0">
                <a:pos x="237" y="447"/>
              </a:cxn>
              <a:cxn ang="0">
                <a:pos x="216" y="426"/>
              </a:cxn>
              <a:cxn ang="0">
                <a:pos x="195" y="440"/>
              </a:cxn>
              <a:cxn ang="0">
                <a:pos x="181" y="447"/>
              </a:cxn>
              <a:cxn ang="0">
                <a:pos x="160" y="440"/>
              </a:cxn>
              <a:cxn ang="0">
                <a:pos x="146" y="447"/>
              </a:cxn>
              <a:cxn ang="0">
                <a:pos x="125" y="433"/>
              </a:cxn>
              <a:cxn ang="0">
                <a:pos x="90" y="433"/>
              </a:cxn>
              <a:cxn ang="0">
                <a:pos x="83" y="405"/>
              </a:cxn>
              <a:cxn ang="0">
                <a:pos x="69" y="398"/>
              </a:cxn>
              <a:cxn ang="0">
                <a:pos x="48" y="405"/>
              </a:cxn>
            </a:cxnLst>
            <a:rect l="0" t="0" r="r" b="b"/>
            <a:pathLst>
              <a:path w="398" h="461">
                <a:moveTo>
                  <a:pt x="48" y="405"/>
                </a:moveTo>
                <a:lnTo>
                  <a:pt x="41" y="398"/>
                </a:lnTo>
                <a:lnTo>
                  <a:pt x="34" y="405"/>
                </a:lnTo>
                <a:lnTo>
                  <a:pt x="34" y="377"/>
                </a:lnTo>
                <a:lnTo>
                  <a:pt x="27" y="377"/>
                </a:lnTo>
                <a:lnTo>
                  <a:pt x="27" y="356"/>
                </a:lnTo>
                <a:lnTo>
                  <a:pt x="27" y="349"/>
                </a:lnTo>
                <a:lnTo>
                  <a:pt x="27" y="328"/>
                </a:lnTo>
                <a:lnTo>
                  <a:pt x="20" y="307"/>
                </a:lnTo>
                <a:lnTo>
                  <a:pt x="20" y="293"/>
                </a:lnTo>
                <a:lnTo>
                  <a:pt x="20" y="258"/>
                </a:lnTo>
                <a:lnTo>
                  <a:pt x="20" y="251"/>
                </a:lnTo>
                <a:lnTo>
                  <a:pt x="13" y="223"/>
                </a:lnTo>
                <a:lnTo>
                  <a:pt x="13" y="209"/>
                </a:lnTo>
                <a:lnTo>
                  <a:pt x="6" y="182"/>
                </a:lnTo>
                <a:lnTo>
                  <a:pt x="6" y="175"/>
                </a:lnTo>
                <a:lnTo>
                  <a:pt x="6" y="147"/>
                </a:lnTo>
                <a:lnTo>
                  <a:pt x="6" y="140"/>
                </a:lnTo>
                <a:lnTo>
                  <a:pt x="0" y="126"/>
                </a:lnTo>
                <a:lnTo>
                  <a:pt x="0" y="112"/>
                </a:lnTo>
                <a:lnTo>
                  <a:pt x="0" y="91"/>
                </a:lnTo>
                <a:lnTo>
                  <a:pt x="34" y="84"/>
                </a:lnTo>
                <a:lnTo>
                  <a:pt x="34" y="84"/>
                </a:lnTo>
                <a:lnTo>
                  <a:pt x="83" y="77"/>
                </a:lnTo>
                <a:lnTo>
                  <a:pt x="90" y="77"/>
                </a:lnTo>
                <a:lnTo>
                  <a:pt x="111" y="70"/>
                </a:lnTo>
                <a:lnTo>
                  <a:pt x="146" y="77"/>
                </a:lnTo>
                <a:lnTo>
                  <a:pt x="160" y="91"/>
                </a:lnTo>
                <a:lnTo>
                  <a:pt x="181" y="84"/>
                </a:lnTo>
                <a:lnTo>
                  <a:pt x="181" y="91"/>
                </a:lnTo>
                <a:lnTo>
                  <a:pt x="153" y="98"/>
                </a:lnTo>
                <a:lnTo>
                  <a:pt x="167" y="98"/>
                </a:lnTo>
                <a:lnTo>
                  <a:pt x="188" y="98"/>
                </a:lnTo>
                <a:lnTo>
                  <a:pt x="202" y="98"/>
                </a:lnTo>
                <a:lnTo>
                  <a:pt x="223" y="91"/>
                </a:lnTo>
                <a:lnTo>
                  <a:pt x="251" y="77"/>
                </a:lnTo>
                <a:lnTo>
                  <a:pt x="251" y="77"/>
                </a:lnTo>
                <a:lnTo>
                  <a:pt x="272" y="77"/>
                </a:lnTo>
                <a:lnTo>
                  <a:pt x="293" y="56"/>
                </a:lnTo>
                <a:lnTo>
                  <a:pt x="300" y="49"/>
                </a:lnTo>
                <a:lnTo>
                  <a:pt x="335" y="28"/>
                </a:lnTo>
                <a:lnTo>
                  <a:pt x="370" y="0"/>
                </a:lnTo>
                <a:lnTo>
                  <a:pt x="377" y="21"/>
                </a:lnTo>
                <a:lnTo>
                  <a:pt x="384" y="63"/>
                </a:lnTo>
                <a:lnTo>
                  <a:pt x="384" y="63"/>
                </a:lnTo>
                <a:lnTo>
                  <a:pt x="391" y="105"/>
                </a:lnTo>
                <a:lnTo>
                  <a:pt x="391" y="133"/>
                </a:lnTo>
                <a:lnTo>
                  <a:pt x="391" y="140"/>
                </a:lnTo>
                <a:lnTo>
                  <a:pt x="398" y="161"/>
                </a:lnTo>
                <a:lnTo>
                  <a:pt x="384" y="175"/>
                </a:lnTo>
                <a:lnTo>
                  <a:pt x="391" y="182"/>
                </a:lnTo>
                <a:lnTo>
                  <a:pt x="391" y="195"/>
                </a:lnTo>
                <a:lnTo>
                  <a:pt x="398" y="202"/>
                </a:lnTo>
                <a:lnTo>
                  <a:pt x="391" y="216"/>
                </a:lnTo>
                <a:lnTo>
                  <a:pt x="391" y="223"/>
                </a:lnTo>
                <a:lnTo>
                  <a:pt x="391" y="237"/>
                </a:lnTo>
                <a:lnTo>
                  <a:pt x="391" y="251"/>
                </a:lnTo>
                <a:lnTo>
                  <a:pt x="384" y="251"/>
                </a:lnTo>
                <a:lnTo>
                  <a:pt x="391" y="258"/>
                </a:lnTo>
                <a:lnTo>
                  <a:pt x="384" y="265"/>
                </a:lnTo>
                <a:lnTo>
                  <a:pt x="384" y="265"/>
                </a:lnTo>
                <a:lnTo>
                  <a:pt x="384" y="272"/>
                </a:lnTo>
                <a:lnTo>
                  <a:pt x="391" y="279"/>
                </a:lnTo>
                <a:lnTo>
                  <a:pt x="384" y="293"/>
                </a:lnTo>
                <a:lnTo>
                  <a:pt x="384" y="293"/>
                </a:lnTo>
                <a:lnTo>
                  <a:pt x="370" y="300"/>
                </a:lnTo>
                <a:lnTo>
                  <a:pt x="363" y="314"/>
                </a:lnTo>
                <a:lnTo>
                  <a:pt x="356" y="321"/>
                </a:lnTo>
                <a:lnTo>
                  <a:pt x="342" y="328"/>
                </a:lnTo>
                <a:lnTo>
                  <a:pt x="335" y="321"/>
                </a:lnTo>
                <a:lnTo>
                  <a:pt x="328" y="335"/>
                </a:lnTo>
                <a:lnTo>
                  <a:pt x="328" y="342"/>
                </a:lnTo>
                <a:lnTo>
                  <a:pt x="321" y="342"/>
                </a:lnTo>
                <a:lnTo>
                  <a:pt x="314" y="349"/>
                </a:lnTo>
                <a:lnTo>
                  <a:pt x="314" y="356"/>
                </a:lnTo>
                <a:lnTo>
                  <a:pt x="314" y="363"/>
                </a:lnTo>
                <a:lnTo>
                  <a:pt x="307" y="370"/>
                </a:lnTo>
                <a:lnTo>
                  <a:pt x="314" y="377"/>
                </a:lnTo>
                <a:lnTo>
                  <a:pt x="314" y="384"/>
                </a:lnTo>
                <a:lnTo>
                  <a:pt x="314" y="384"/>
                </a:lnTo>
                <a:lnTo>
                  <a:pt x="307" y="391"/>
                </a:lnTo>
                <a:lnTo>
                  <a:pt x="307" y="391"/>
                </a:lnTo>
                <a:lnTo>
                  <a:pt x="307" y="384"/>
                </a:lnTo>
                <a:lnTo>
                  <a:pt x="300" y="384"/>
                </a:lnTo>
                <a:lnTo>
                  <a:pt x="293" y="377"/>
                </a:lnTo>
                <a:lnTo>
                  <a:pt x="293" y="377"/>
                </a:lnTo>
                <a:lnTo>
                  <a:pt x="286" y="384"/>
                </a:lnTo>
                <a:lnTo>
                  <a:pt x="286" y="405"/>
                </a:lnTo>
                <a:lnTo>
                  <a:pt x="279" y="412"/>
                </a:lnTo>
                <a:lnTo>
                  <a:pt x="286" y="426"/>
                </a:lnTo>
                <a:lnTo>
                  <a:pt x="279" y="433"/>
                </a:lnTo>
                <a:lnTo>
                  <a:pt x="272" y="433"/>
                </a:lnTo>
                <a:lnTo>
                  <a:pt x="272" y="454"/>
                </a:lnTo>
                <a:lnTo>
                  <a:pt x="258" y="461"/>
                </a:lnTo>
                <a:lnTo>
                  <a:pt x="251" y="461"/>
                </a:lnTo>
                <a:lnTo>
                  <a:pt x="244" y="454"/>
                </a:lnTo>
                <a:lnTo>
                  <a:pt x="244" y="447"/>
                </a:lnTo>
                <a:lnTo>
                  <a:pt x="237" y="447"/>
                </a:lnTo>
                <a:lnTo>
                  <a:pt x="223" y="440"/>
                </a:lnTo>
                <a:lnTo>
                  <a:pt x="216" y="426"/>
                </a:lnTo>
                <a:lnTo>
                  <a:pt x="202" y="426"/>
                </a:lnTo>
                <a:lnTo>
                  <a:pt x="195" y="440"/>
                </a:lnTo>
                <a:lnTo>
                  <a:pt x="181" y="447"/>
                </a:lnTo>
                <a:lnTo>
                  <a:pt x="181" y="447"/>
                </a:lnTo>
                <a:lnTo>
                  <a:pt x="174" y="440"/>
                </a:lnTo>
                <a:lnTo>
                  <a:pt x="160" y="440"/>
                </a:lnTo>
                <a:lnTo>
                  <a:pt x="153" y="440"/>
                </a:lnTo>
                <a:lnTo>
                  <a:pt x="146" y="447"/>
                </a:lnTo>
                <a:lnTo>
                  <a:pt x="139" y="447"/>
                </a:lnTo>
                <a:lnTo>
                  <a:pt x="125" y="433"/>
                </a:lnTo>
                <a:lnTo>
                  <a:pt x="111" y="433"/>
                </a:lnTo>
                <a:lnTo>
                  <a:pt x="90" y="433"/>
                </a:lnTo>
                <a:lnTo>
                  <a:pt x="90" y="426"/>
                </a:lnTo>
                <a:lnTo>
                  <a:pt x="83" y="405"/>
                </a:lnTo>
                <a:lnTo>
                  <a:pt x="69" y="405"/>
                </a:lnTo>
                <a:lnTo>
                  <a:pt x="69" y="398"/>
                </a:lnTo>
                <a:lnTo>
                  <a:pt x="62" y="398"/>
                </a:lnTo>
                <a:lnTo>
                  <a:pt x="48" y="405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0" name="Freeform 40"/>
          <p:cNvSpPr>
            <a:spLocks/>
          </p:cNvSpPr>
          <p:nvPr userDrawn="1"/>
        </p:nvSpPr>
        <p:spPr bwMode="auto">
          <a:xfrm>
            <a:off x="4003675" y="3689350"/>
            <a:ext cx="1127125" cy="588963"/>
          </a:xfrm>
          <a:custGeom>
            <a:avLst/>
            <a:gdLst/>
            <a:ahLst/>
            <a:cxnLst>
              <a:cxn ang="0">
                <a:pos x="825" y="328"/>
              </a:cxn>
              <a:cxn ang="0">
                <a:pos x="825" y="433"/>
              </a:cxn>
              <a:cxn ang="0">
                <a:pos x="811" y="433"/>
              </a:cxn>
              <a:cxn ang="0">
                <a:pos x="811" y="426"/>
              </a:cxn>
              <a:cxn ang="0">
                <a:pos x="797" y="426"/>
              </a:cxn>
              <a:cxn ang="0">
                <a:pos x="790" y="419"/>
              </a:cxn>
              <a:cxn ang="0">
                <a:pos x="769" y="405"/>
              </a:cxn>
              <a:cxn ang="0">
                <a:pos x="762" y="398"/>
              </a:cxn>
              <a:cxn ang="0">
                <a:pos x="741" y="398"/>
              </a:cxn>
              <a:cxn ang="0">
                <a:pos x="727" y="405"/>
              </a:cxn>
              <a:cxn ang="0">
                <a:pos x="706" y="398"/>
              </a:cxn>
              <a:cxn ang="0">
                <a:pos x="685" y="412"/>
              </a:cxn>
              <a:cxn ang="0">
                <a:pos x="650" y="412"/>
              </a:cxn>
              <a:cxn ang="0">
                <a:pos x="650" y="419"/>
              </a:cxn>
              <a:cxn ang="0">
                <a:pos x="636" y="419"/>
              </a:cxn>
              <a:cxn ang="0">
                <a:pos x="622" y="412"/>
              </a:cxn>
              <a:cxn ang="0">
                <a:pos x="601" y="398"/>
              </a:cxn>
              <a:cxn ang="0">
                <a:pos x="587" y="405"/>
              </a:cxn>
              <a:cxn ang="0">
                <a:pos x="580" y="398"/>
              </a:cxn>
              <a:cxn ang="0">
                <a:pos x="559" y="405"/>
              </a:cxn>
              <a:cxn ang="0">
                <a:pos x="559" y="419"/>
              </a:cxn>
              <a:cxn ang="0">
                <a:pos x="552" y="412"/>
              </a:cxn>
              <a:cxn ang="0">
                <a:pos x="545" y="405"/>
              </a:cxn>
              <a:cxn ang="0">
                <a:pos x="531" y="412"/>
              </a:cxn>
              <a:cxn ang="0">
                <a:pos x="524" y="398"/>
              </a:cxn>
              <a:cxn ang="0">
                <a:pos x="510" y="391"/>
              </a:cxn>
              <a:cxn ang="0">
                <a:pos x="475" y="398"/>
              </a:cxn>
              <a:cxn ang="0">
                <a:pos x="461" y="384"/>
              </a:cxn>
              <a:cxn ang="0">
                <a:pos x="461" y="370"/>
              </a:cxn>
              <a:cxn ang="0">
                <a:pos x="426" y="377"/>
              </a:cxn>
              <a:cxn ang="0">
                <a:pos x="391" y="370"/>
              </a:cxn>
              <a:cxn ang="0">
                <a:pos x="357" y="342"/>
              </a:cxn>
              <a:cxn ang="0">
                <a:pos x="329" y="335"/>
              </a:cxn>
              <a:cxn ang="0">
                <a:pos x="308" y="335"/>
              </a:cxn>
              <a:cxn ang="0">
                <a:pos x="280" y="314"/>
              </a:cxn>
              <a:cxn ang="0">
                <a:pos x="280" y="237"/>
              </a:cxn>
              <a:cxn ang="0">
                <a:pos x="280" y="153"/>
              </a:cxn>
              <a:cxn ang="0">
                <a:pos x="231" y="77"/>
              </a:cxn>
              <a:cxn ang="0">
                <a:pos x="133" y="70"/>
              </a:cxn>
              <a:cxn ang="0">
                <a:pos x="0" y="63"/>
              </a:cxn>
              <a:cxn ang="0">
                <a:pos x="98" y="7"/>
              </a:cxn>
              <a:cxn ang="0">
                <a:pos x="196" y="14"/>
              </a:cxn>
              <a:cxn ang="0">
                <a:pos x="287" y="21"/>
              </a:cxn>
              <a:cxn ang="0">
                <a:pos x="384" y="21"/>
              </a:cxn>
              <a:cxn ang="0">
                <a:pos x="468" y="28"/>
              </a:cxn>
              <a:cxn ang="0">
                <a:pos x="559" y="28"/>
              </a:cxn>
              <a:cxn ang="0">
                <a:pos x="671" y="28"/>
              </a:cxn>
              <a:cxn ang="0">
                <a:pos x="713" y="28"/>
              </a:cxn>
              <a:cxn ang="0">
                <a:pos x="762" y="28"/>
              </a:cxn>
              <a:cxn ang="0">
                <a:pos x="804" y="63"/>
              </a:cxn>
              <a:cxn ang="0">
                <a:pos x="811" y="133"/>
              </a:cxn>
              <a:cxn ang="0">
                <a:pos x="825" y="216"/>
              </a:cxn>
            </a:cxnLst>
            <a:rect l="0" t="0" r="r" b="b"/>
            <a:pathLst>
              <a:path w="825" h="433">
                <a:moveTo>
                  <a:pt x="825" y="279"/>
                </a:moveTo>
                <a:lnTo>
                  <a:pt x="825" y="300"/>
                </a:lnTo>
                <a:lnTo>
                  <a:pt x="825" y="328"/>
                </a:lnTo>
                <a:lnTo>
                  <a:pt x="825" y="363"/>
                </a:lnTo>
                <a:lnTo>
                  <a:pt x="825" y="398"/>
                </a:lnTo>
                <a:lnTo>
                  <a:pt x="825" y="433"/>
                </a:lnTo>
                <a:lnTo>
                  <a:pt x="818" y="433"/>
                </a:lnTo>
                <a:lnTo>
                  <a:pt x="818" y="433"/>
                </a:lnTo>
                <a:lnTo>
                  <a:pt x="811" y="433"/>
                </a:lnTo>
                <a:lnTo>
                  <a:pt x="818" y="433"/>
                </a:lnTo>
                <a:lnTo>
                  <a:pt x="811" y="433"/>
                </a:lnTo>
                <a:lnTo>
                  <a:pt x="811" y="426"/>
                </a:lnTo>
                <a:lnTo>
                  <a:pt x="804" y="433"/>
                </a:lnTo>
                <a:lnTo>
                  <a:pt x="804" y="426"/>
                </a:lnTo>
                <a:lnTo>
                  <a:pt x="797" y="426"/>
                </a:lnTo>
                <a:lnTo>
                  <a:pt x="797" y="419"/>
                </a:lnTo>
                <a:lnTo>
                  <a:pt x="790" y="419"/>
                </a:lnTo>
                <a:lnTo>
                  <a:pt x="790" y="419"/>
                </a:lnTo>
                <a:lnTo>
                  <a:pt x="783" y="419"/>
                </a:lnTo>
                <a:lnTo>
                  <a:pt x="769" y="405"/>
                </a:lnTo>
                <a:lnTo>
                  <a:pt x="769" y="405"/>
                </a:lnTo>
                <a:lnTo>
                  <a:pt x="762" y="398"/>
                </a:lnTo>
                <a:lnTo>
                  <a:pt x="762" y="405"/>
                </a:lnTo>
                <a:lnTo>
                  <a:pt x="762" y="398"/>
                </a:lnTo>
                <a:lnTo>
                  <a:pt x="755" y="398"/>
                </a:lnTo>
                <a:lnTo>
                  <a:pt x="748" y="391"/>
                </a:lnTo>
                <a:lnTo>
                  <a:pt x="741" y="398"/>
                </a:lnTo>
                <a:lnTo>
                  <a:pt x="741" y="398"/>
                </a:lnTo>
                <a:lnTo>
                  <a:pt x="741" y="405"/>
                </a:lnTo>
                <a:lnTo>
                  <a:pt x="727" y="405"/>
                </a:lnTo>
                <a:lnTo>
                  <a:pt x="713" y="405"/>
                </a:lnTo>
                <a:lnTo>
                  <a:pt x="720" y="398"/>
                </a:lnTo>
                <a:lnTo>
                  <a:pt x="706" y="398"/>
                </a:lnTo>
                <a:lnTo>
                  <a:pt x="692" y="405"/>
                </a:lnTo>
                <a:lnTo>
                  <a:pt x="692" y="405"/>
                </a:lnTo>
                <a:lnTo>
                  <a:pt x="685" y="412"/>
                </a:lnTo>
                <a:lnTo>
                  <a:pt x="678" y="405"/>
                </a:lnTo>
                <a:lnTo>
                  <a:pt x="671" y="412"/>
                </a:lnTo>
                <a:lnTo>
                  <a:pt x="650" y="412"/>
                </a:lnTo>
                <a:lnTo>
                  <a:pt x="650" y="412"/>
                </a:lnTo>
                <a:lnTo>
                  <a:pt x="657" y="412"/>
                </a:lnTo>
                <a:lnTo>
                  <a:pt x="650" y="419"/>
                </a:lnTo>
                <a:lnTo>
                  <a:pt x="643" y="419"/>
                </a:lnTo>
                <a:lnTo>
                  <a:pt x="636" y="426"/>
                </a:lnTo>
                <a:lnTo>
                  <a:pt x="636" y="419"/>
                </a:lnTo>
                <a:lnTo>
                  <a:pt x="629" y="412"/>
                </a:lnTo>
                <a:lnTo>
                  <a:pt x="622" y="419"/>
                </a:lnTo>
                <a:lnTo>
                  <a:pt x="622" y="412"/>
                </a:lnTo>
                <a:lnTo>
                  <a:pt x="608" y="412"/>
                </a:lnTo>
                <a:lnTo>
                  <a:pt x="615" y="405"/>
                </a:lnTo>
                <a:lnTo>
                  <a:pt x="601" y="398"/>
                </a:lnTo>
                <a:lnTo>
                  <a:pt x="601" y="405"/>
                </a:lnTo>
                <a:lnTo>
                  <a:pt x="594" y="412"/>
                </a:lnTo>
                <a:lnTo>
                  <a:pt x="587" y="405"/>
                </a:lnTo>
                <a:lnTo>
                  <a:pt x="587" y="405"/>
                </a:lnTo>
                <a:lnTo>
                  <a:pt x="580" y="391"/>
                </a:lnTo>
                <a:lnTo>
                  <a:pt x="580" y="398"/>
                </a:lnTo>
                <a:lnTo>
                  <a:pt x="573" y="398"/>
                </a:lnTo>
                <a:lnTo>
                  <a:pt x="573" y="405"/>
                </a:lnTo>
                <a:lnTo>
                  <a:pt x="559" y="405"/>
                </a:lnTo>
                <a:lnTo>
                  <a:pt x="566" y="412"/>
                </a:lnTo>
                <a:lnTo>
                  <a:pt x="559" y="412"/>
                </a:lnTo>
                <a:lnTo>
                  <a:pt x="559" y="419"/>
                </a:lnTo>
                <a:lnTo>
                  <a:pt x="559" y="419"/>
                </a:lnTo>
                <a:lnTo>
                  <a:pt x="552" y="419"/>
                </a:lnTo>
                <a:lnTo>
                  <a:pt x="552" y="412"/>
                </a:lnTo>
                <a:lnTo>
                  <a:pt x="552" y="405"/>
                </a:lnTo>
                <a:lnTo>
                  <a:pt x="552" y="398"/>
                </a:lnTo>
                <a:lnTo>
                  <a:pt x="545" y="405"/>
                </a:lnTo>
                <a:lnTo>
                  <a:pt x="545" y="405"/>
                </a:lnTo>
                <a:lnTo>
                  <a:pt x="538" y="405"/>
                </a:lnTo>
                <a:lnTo>
                  <a:pt x="531" y="412"/>
                </a:lnTo>
                <a:lnTo>
                  <a:pt x="531" y="412"/>
                </a:lnTo>
                <a:lnTo>
                  <a:pt x="524" y="412"/>
                </a:lnTo>
                <a:lnTo>
                  <a:pt x="524" y="398"/>
                </a:lnTo>
                <a:lnTo>
                  <a:pt x="517" y="398"/>
                </a:lnTo>
                <a:lnTo>
                  <a:pt x="510" y="398"/>
                </a:lnTo>
                <a:lnTo>
                  <a:pt x="510" y="391"/>
                </a:lnTo>
                <a:lnTo>
                  <a:pt x="503" y="391"/>
                </a:lnTo>
                <a:lnTo>
                  <a:pt x="482" y="405"/>
                </a:lnTo>
                <a:lnTo>
                  <a:pt x="475" y="398"/>
                </a:lnTo>
                <a:lnTo>
                  <a:pt x="475" y="391"/>
                </a:lnTo>
                <a:lnTo>
                  <a:pt x="475" y="391"/>
                </a:lnTo>
                <a:lnTo>
                  <a:pt x="461" y="384"/>
                </a:lnTo>
                <a:lnTo>
                  <a:pt x="461" y="377"/>
                </a:lnTo>
                <a:lnTo>
                  <a:pt x="461" y="370"/>
                </a:lnTo>
                <a:lnTo>
                  <a:pt x="461" y="370"/>
                </a:lnTo>
                <a:lnTo>
                  <a:pt x="454" y="370"/>
                </a:lnTo>
                <a:lnTo>
                  <a:pt x="440" y="370"/>
                </a:lnTo>
                <a:lnTo>
                  <a:pt x="426" y="377"/>
                </a:lnTo>
                <a:lnTo>
                  <a:pt x="419" y="377"/>
                </a:lnTo>
                <a:lnTo>
                  <a:pt x="412" y="370"/>
                </a:lnTo>
                <a:lnTo>
                  <a:pt x="391" y="370"/>
                </a:lnTo>
                <a:lnTo>
                  <a:pt x="377" y="363"/>
                </a:lnTo>
                <a:lnTo>
                  <a:pt x="357" y="356"/>
                </a:lnTo>
                <a:lnTo>
                  <a:pt x="357" y="342"/>
                </a:lnTo>
                <a:lnTo>
                  <a:pt x="336" y="328"/>
                </a:lnTo>
                <a:lnTo>
                  <a:pt x="336" y="342"/>
                </a:lnTo>
                <a:lnTo>
                  <a:pt x="329" y="335"/>
                </a:lnTo>
                <a:lnTo>
                  <a:pt x="322" y="335"/>
                </a:lnTo>
                <a:lnTo>
                  <a:pt x="315" y="335"/>
                </a:lnTo>
                <a:lnTo>
                  <a:pt x="308" y="335"/>
                </a:lnTo>
                <a:lnTo>
                  <a:pt x="294" y="321"/>
                </a:lnTo>
                <a:lnTo>
                  <a:pt x="280" y="314"/>
                </a:lnTo>
                <a:lnTo>
                  <a:pt x="280" y="314"/>
                </a:lnTo>
                <a:lnTo>
                  <a:pt x="280" y="293"/>
                </a:lnTo>
                <a:lnTo>
                  <a:pt x="280" y="258"/>
                </a:lnTo>
                <a:lnTo>
                  <a:pt x="280" y="237"/>
                </a:lnTo>
                <a:lnTo>
                  <a:pt x="280" y="209"/>
                </a:lnTo>
                <a:lnTo>
                  <a:pt x="280" y="188"/>
                </a:lnTo>
                <a:lnTo>
                  <a:pt x="280" y="153"/>
                </a:lnTo>
                <a:lnTo>
                  <a:pt x="287" y="133"/>
                </a:lnTo>
                <a:lnTo>
                  <a:pt x="287" y="77"/>
                </a:lnTo>
                <a:lnTo>
                  <a:pt x="231" y="77"/>
                </a:lnTo>
                <a:lnTo>
                  <a:pt x="196" y="77"/>
                </a:lnTo>
                <a:lnTo>
                  <a:pt x="182" y="77"/>
                </a:lnTo>
                <a:lnTo>
                  <a:pt x="133" y="70"/>
                </a:lnTo>
                <a:lnTo>
                  <a:pt x="91" y="70"/>
                </a:lnTo>
                <a:lnTo>
                  <a:pt x="77" y="70"/>
                </a:lnTo>
                <a:lnTo>
                  <a:pt x="0" y="63"/>
                </a:lnTo>
                <a:lnTo>
                  <a:pt x="0" y="0"/>
                </a:lnTo>
                <a:lnTo>
                  <a:pt x="91" y="7"/>
                </a:lnTo>
                <a:lnTo>
                  <a:pt x="98" y="7"/>
                </a:lnTo>
                <a:lnTo>
                  <a:pt x="140" y="14"/>
                </a:lnTo>
                <a:lnTo>
                  <a:pt x="189" y="14"/>
                </a:lnTo>
                <a:lnTo>
                  <a:pt x="196" y="14"/>
                </a:lnTo>
                <a:lnTo>
                  <a:pt x="231" y="14"/>
                </a:lnTo>
                <a:lnTo>
                  <a:pt x="280" y="21"/>
                </a:lnTo>
                <a:lnTo>
                  <a:pt x="287" y="21"/>
                </a:lnTo>
                <a:lnTo>
                  <a:pt x="329" y="21"/>
                </a:lnTo>
                <a:lnTo>
                  <a:pt x="343" y="21"/>
                </a:lnTo>
                <a:lnTo>
                  <a:pt x="384" y="21"/>
                </a:lnTo>
                <a:lnTo>
                  <a:pt x="426" y="21"/>
                </a:lnTo>
                <a:lnTo>
                  <a:pt x="447" y="21"/>
                </a:lnTo>
                <a:lnTo>
                  <a:pt x="468" y="28"/>
                </a:lnTo>
                <a:lnTo>
                  <a:pt x="496" y="28"/>
                </a:lnTo>
                <a:lnTo>
                  <a:pt x="531" y="28"/>
                </a:lnTo>
                <a:lnTo>
                  <a:pt x="559" y="28"/>
                </a:lnTo>
                <a:lnTo>
                  <a:pt x="601" y="28"/>
                </a:lnTo>
                <a:lnTo>
                  <a:pt x="622" y="28"/>
                </a:lnTo>
                <a:lnTo>
                  <a:pt x="671" y="28"/>
                </a:lnTo>
                <a:lnTo>
                  <a:pt x="671" y="28"/>
                </a:lnTo>
                <a:lnTo>
                  <a:pt x="692" y="28"/>
                </a:lnTo>
                <a:lnTo>
                  <a:pt x="713" y="28"/>
                </a:lnTo>
                <a:lnTo>
                  <a:pt x="727" y="28"/>
                </a:lnTo>
                <a:lnTo>
                  <a:pt x="762" y="28"/>
                </a:lnTo>
                <a:lnTo>
                  <a:pt x="762" y="28"/>
                </a:lnTo>
                <a:lnTo>
                  <a:pt x="804" y="28"/>
                </a:lnTo>
                <a:lnTo>
                  <a:pt x="804" y="56"/>
                </a:lnTo>
                <a:lnTo>
                  <a:pt x="804" y="63"/>
                </a:lnTo>
                <a:lnTo>
                  <a:pt x="804" y="91"/>
                </a:lnTo>
                <a:lnTo>
                  <a:pt x="811" y="126"/>
                </a:lnTo>
                <a:lnTo>
                  <a:pt x="811" y="133"/>
                </a:lnTo>
                <a:lnTo>
                  <a:pt x="818" y="174"/>
                </a:lnTo>
                <a:lnTo>
                  <a:pt x="818" y="188"/>
                </a:lnTo>
                <a:lnTo>
                  <a:pt x="825" y="216"/>
                </a:lnTo>
                <a:lnTo>
                  <a:pt x="825" y="279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1" name="Freeform 41"/>
          <p:cNvSpPr>
            <a:spLocks/>
          </p:cNvSpPr>
          <p:nvPr userDrawn="1"/>
        </p:nvSpPr>
        <p:spPr bwMode="auto">
          <a:xfrm>
            <a:off x="1533525" y="1752600"/>
            <a:ext cx="1039813" cy="873125"/>
          </a:xfrm>
          <a:custGeom>
            <a:avLst/>
            <a:gdLst/>
            <a:ahLst/>
            <a:cxnLst>
              <a:cxn ang="0">
                <a:pos x="168" y="524"/>
              </a:cxn>
              <a:cxn ang="0">
                <a:pos x="63" y="496"/>
              </a:cxn>
              <a:cxn ang="0">
                <a:pos x="7" y="475"/>
              </a:cxn>
              <a:cxn ang="0">
                <a:pos x="0" y="440"/>
              </a:cxn>
              <a:cxn ang="0">
                <a:pos x="7" y="405"/>
              </a:cxn>
              <a:cxn ang="0">
                <a:pos x="7" y="370"/>
              </a:cxn>
              <a:cxn ang="0">
                <a:pos x="35" y="328"/>
              </a:cxn>
              <a:cxn ang="0">
                <a:pos x="49" y="307"/>
              </a:cxn>
              <a:cxn ang="0">
                <a:pos x="77" y="265"/>
              </a:cxn>
              <a:cxn ang="0">
                <a:pos x="112" y="175"/>
              </a:cxn>
              <a:cxn ang="0">
                <a:pos x="126" y="133"/>
              </a:cxn>
              <a:cxn ang="0">
                <a:pos x="147" y="77"/>
              </a:cxn>
              <a:cxn ang="0">
                <a:pos x="154" y="84"/>
              </a:cxn>
              <a:cxn ang="0">
                <a:pos x="154" y="70"/>
              </a:cxn>
              <a:cxn ang="0">
                <a:pos x="161" y="49"/>
              </a:cxn>
              <a:cxn ang="0">
                <a:pos x="161" y="28"/>
              </a:cxn>
              <a:cxn ang="0">
                <a:pos x="175" y="0"/>
              </a:cxn>
              <a:cxn ang="0">
                <a:pos x="189" y="7"/>
              </a:cxn>
              <a:cxn ang="0">
                <a:pos x="189" y="0"/>
              </a:cxn>
              <a:cxn ang="0">
                <a:pos x="196" y="7"/>
              </a:cxn>
              <a:cxn ang="0">
                <a:pos x="217" y="21"/>
              </a:cxn>
              <a:cxn ang="0">
                <a:pos x="230" y="21"/>
              </a:cxn>
              <a:cxn ang="0">
                <a:pos x="251" y="35"/>
              </a:cxn>
              <a:cxn ang="0">
                <a:pos x="258" y="63"/>
              </a:cxn>
              <a:cxn ang="0">
                <a:pos x="251" y="91"/>
              </a:cxn>
              <a:cxn ang="0">
                <a:pos x="286" y="112"/>
              </a:cxn>
              <a:cxn ang="0">
                <a:pos x="328" y="105"/>
              </a:cxn>
              <a:cxn ang="0">
                <a:pos x="356" y="112"/>
              </a:cxn>
              <a:cxn ang="0">
                <a:pos x="377" y="133"/>
              </a:cxn>
              <a:cxn ang="0">
                <a:pos x="398" y="133"/>
              </a:cxn>
              <a:cxn ang="0">
                <a:pos x="433" y="126"/>
              </a:cxn>
              <a:cxn ang="0">
                <a:pos x="461" y="140"/>
              </a:cxn>
              <a:cxn ang="0">
                <a:pos x="489" y="133"/>
              </a:cxn>
              <a:cxn ang="0">
                <a:pos x="517" y="133"/>
              </a:cxn>
              <a:cxn ang="0">
                <a:pos x="552" y="140"/>
              </a:cxn>
              <a:cxn ang="0">
                <a:pos x="650" y="154"/>
              </a:cxn>
              <a:cxn ang="0">
                <a:pos x="685" y="161"/>
              </a:cxn>
              <a:cxn ang="0">
                <a:pos x="741" y="175"/>
              </a:cxn>
              <a:cxn ang="0">
                <a:pos x="762" y="210"/>
              </a:cxn>
              <a:cxn ang="0">
                <a:pos x="741" y="252"/>
              </a:cxn>
              <a:cxn ang="0">
                <a:pos x="727" y="279"/>
              </a:cxn>
              <a:cxn ang="0">
                <a:pos x="720" y="300"/>
              </a:cxn>
              <a:cxn ang="0">
                <a:pos x="706" y="314"/>
              </a:cxn>
              <a:cxn ang="0">
                <a:pos x="678" y="342"/>
              </a:cxn>
              <a:cxn ang="0">
                <a:pos x="671" y="363"/>
              </a:cxn>
              <a:cxn ang="0">
                <a:pos x="685" y="377"/>
              </a:cxn>
              <a:cxn ang="0">
                <a:pos x="692" y="384"/>
              </a:cxn>
              <a:cxn ang="0">
                <a:pos x="685" y="398"/>
              </a:cxn>
              <a:cxn ang="0">
                <a:pos x="678" y="419"/>
              </a:cxn>
              <a:cxn ang="0">
                <a:pos x="671" y="440"/>
              </a:cxn>
              <a:cxn ang="0">
                <a:pos x="524" y="615"/>
              </a:cxn>
              <a:cxn ang="0">
                <a:pos x="419" y="594"/>
              </a:cxn>
              <a:cxn ang="0">
                <a:pos x="293" y="559"/>
              </a:cxn>
            </a:cxnLst>
            <a:rect l="0" t="0" r="r" b="b"/>
            <a:pathLst>
              <a:path w="762" h="643">
                <a:moveTo>
                  <a:pt x="244" y="545"/>
                </a:moveTo>
                <a:lnTo>
                  <a:pt x="168" y="524"/>
                </a:lnTo>
                <a:lnTo>
                  <a:pt x="91" y="503"/>
                </a:lnTo>
                <a:lnTo>
                  <a:pt x="63" y="496"/>
                </a:lnTo>
                <a:lnTo>
                  <a:pt x="35" y="489"/>
                </a:lnTo>
                <a:lnTo>
                  <a:pt x="7" y="475"/>
                </a:lnTo>
                <a:lnTo>
                  <a:pt x="0" y="461"/>
                </a:lnTo>
                <a:lnTo>
                  <a:pt x="0" y="440"/>
                </a:lnTo>
                <a:lnTo>
                  <a:pt x="0" y="419"/>
                </a:lnTo>
                <a:lnTo>
                  <a:pt x="7" y="405"/>
                </a:lnTo>
                <a:lnTo>
                  <a:pt x="14" y="398"/>
                </a:lnTo>
                <a:lnTo>
                  <a:pt x="7" y="370"/>
                </a:lnTo>
                <a:lnTo>
                  <a:pt x="14" y="356"/>
                </a:lnTo>
                <a:lnTo>
                  <a:pt x="35" y="328"/>
                </a:lnTo>
                <a:lnTo>
                  <a:pt x="35" y="321"/>
                </a:lnTo>
                <a:lnTo>
                  <a:pt x="49" y="307"/>
                </a:lnTo>
                <a:lnTo>
                  <a:pt x="63" y="293"/>
                </a:lnTo>
                <a:lnTo>
                  <a:pt x="77" y="265"/>
                </a:lnTo>
                <a:lnTo>
                  <a:pt x="91" y="217"/>
                </a:lnTo>
                <a:lnTo>
                  <a:pt x="112" y="175"/>
                </a:lnTo>
                <a:lnTo>
                  <a:pt x="119" y="154"/>
                </a:lnTo>
                <a:lnTo>
                  <a:pt x="126" y="133"/>
                </a:lnTo>
                <a:lnTo>
                  <a:pt x="140" y="105"/>
                </a:lnTo>
                <a:lnTo>
                  <a:pt x="147" y="77"/>
                </a:lnTo>
                <a:lnTo>
                  <a:pt x="154" y="77"/>
                </a:lnTo>
                <a:lnTo>
                  <a:pt x="154" y="84"/>
                </a:lnTo>
                <a:lnTo>
                  <a:pt x="154" y="84"/>
                </a:lnTo>
                <a:lnTo>
                  <a:pt x="154" y="70"/>
                </a:lnTo>
                <a:lnTo>
                  <a:pt x="161" y="56"/>
                </a:lnTo>
                <a:lnTo>
                  <a:pt x="161" y="49"/>
                </a:lnTo>
                <a:lnTo>
                  <a:pt x="161" y="35"/>
                </a:lnTo>
                <a:lnTo>
                  <a:pt x="161" y="28"/>
                </a:lnTo>
                <a:lnTo>
                  <a:pt x="168" y="21"/>
                </a:lnTo>
                <a:lnTo>
                  <a:pt x="175" y="0"/>
                </a:lnTo>
                <a:lnTo>
                  <a:pt x="182" y="14"/>
                </a:lnTo>
                <a:lnTo>
                  <a:pt x="189" y="7"/>
                </a:lnTo>
                <a:lnTo>
                  <a:pt x="182" y="0"/>
                </a:lnTo>
                <a:lnTo>
                  <a:pt x="189" y="0"/>
                </a:lnTo>
                <a:lnTo>
                  <a:pt x="189" y="7"/>
                </a:lnTo>
                <a:lnTo>
                  <a:pt x="196" y="7"/>
                </a:lnTo>
                <a:lnTo>
                  <a:pt x="210" y="7"/>
                </a:lnTo>
                <a:lnTo>
                  <a:pt x="217" y="21"/>
                </a:lnTo>
                <a:lnTo>
                  <a:pt x="224" y="21"/>
                </a:lnTo>
                <a:lnTo>
                  <a:pt x="230" y="21"/>
                </a:lnTo>
                <a:lnTo>
                  <a:pt x="237" y="21"/>
                </a:lnTo>
                <a:lnTo>
                  <a:pt x="251" y="35"/>
                </a:lnTo>
                <a:lnTo>
                  <a:pt x="258" y="56"/>
                </a:lnTo>
                <a:lnTo>
                  <a:pt x="258" y="63"/>
                </a:lnTo>
                <a:lnTo>
                  <a:pt x="251" y="84"/>
                </a:lnTo>
                <a:lnTo>
                  <a:pt x="251" y="91"/>
                </a:lnTo>
                <a:lnTo>
                  <a:pt x="258" y="98"/>
                </a:lnTo>
                <a:lnTo>
                  <a:pt x="286" y="112"/>
                </a:lnTo>
                <a:lnTo>
                  <a:pt x="321" y="112"/>
                </a:lnTo>
                <a:lnTo>
                  <a:pt x="328" y="105"/>
                </a:lnTo>
                <a:lnTo>
                  <a:pt x="356" y="112"/>
                </a:lnTo>
                <a:lnTo>
                  <a:pt x="356" y="112"/>
                </a:lnTo>
                <a:lnTo>
                  <a:pt x="377" y="126"/>
                </a:lnTo>
                <a:lnTo>
                  <a:pt x="377" y="133"/>
                </a:lnTo>
                <a:lnTo>
                  <a:pt x="391" y="126"/>
                </a:lnTo>
                <a:lnTo>
                  <a:pt x="398" y="133"/>
                </a:lnTo>
                <a:lnTo>
                  <a:pt x="426" y="126"/>
                </a:lnTo>
                <a:lnTo>
                  <a:pt x="433" y="126"/>
                </a:lnTo>
                <a:lnTo>
                  <a:pt x="440" y="140"/>
                </a:lnTo>
                <a:lnTo>
                  <a:pt x="461" y="140"/>
                </a:lnTo>
                <a:lnTo>
                  <a:pt x="482" y="133"/>
                </a:lnTo>
                <a:lnTo>
                  <a:pt x="489" y="133"/>
                </a:lnTo>
                <a:lnTo>
                  <a:pt x="510" y="133"/>
                </a:lnTo>
                <a:lnTo>
                  <a:pt x="517" y="133"/>
                </a:lnTo>
                <a:lnTo>
                  <a:pt x="531" y="133"/>
                </a:lnTo>
                <a:lnTo>
                  <a:pt x="552" y="140"/>
                </a:lnTo>
                <a:lnTo>
                  <a:pt x="566" y="133"/>
                </a:lnTo>
                <a:lnTo>
                  <a:pt x="650" y="154"/>
                </a:lnTo>
                <a:lnTo>
                  <a:pt x="650" y="154"/>
                </a:lnTo>
                <a:lnTo>
                  <a:pt x="685" y="161"/>
                </a:lnTo>
                <a:lnTo>
                  <a:pt x="692" y="161"/>
                </a:lnTo>
                <a:lnTo>
                  <a:pt x="741" y="175"/>
                </a:lnTo>
                <a:lnTo>
                  <a:pt x="748" y="189"/>
                </a:lnTo>
                <a:lnTo>
                  <a:pt x="762" y="210"/>
                </a:lnTo>
                <a:lnTo>
                  <a:pt x="762" y="224"/>
                </a:lnTo>
                <a:lnTo>
                  <a:pt x="741" y="252"/>
                </a:lnTo>
                <a:lnTo>
                  <a:pt x="741" y="265"/>
                </a:lnTo>
                <a:lnTo>
                  <a:pt x="727" y="279"/>
                </a:lnTo>
                <a:lnTo>
                  <a:pt x="720" y="286"/>
                </a:lnTo>
                <a:lnTo>
                  <a:pt x="720" y="300"/>
                </a:lnTo>
                <a:lnTo>
                  <a:pt x="706" y="307"/>
                </a:lnTo>
                <a:lnTo>
                  <a:pt x="706" y="314"/>
                </a:lnTo>
                <a:lnTo>
                  <a:pt x="692" y="314"/>
                </a:lnTo>
                <a:lnTo>
                  <a:pt x="678" y="342"/>
                </a:lnTo>
                <a:lnTo>
                  <a:pt x="671" y="342"/>
                </a:lnTo>
                <a:lnTo>
                  <a:pt x="671" y="363"/>
                </a:lnTo>
                <a:lnTo>
                  <a:pt x="671" y="370"/>
                </a:lnTo>
                <a:lnTo>
                  <a:pt x="685" y="377"/>
                </a:lnTo>
                <a:lnTo>
                  <a:pt x="685" y="384"/>
                </a:lnTo>
                <a:lnTo>
                  <a:pt x="692" y="384"/>
                </a:lnTo>
                <a:lnTo>
                  <a:pt x="692" y="391"/>
                </a:lnTo>
                <a:lnTo>
                  <a:pt x="685" y="398"/>
                </a:lnTo>
                <a:lnTo>
                  <a:pt x="685" y="405"/>
                </a:lnTo>
                <a:lnTo>
                  <a:pt x="678" y="419"/>
                </a:lnTo>
                <a:lnTo>
                  <a:pt x="671" y="426"/>
                </a:lnTo>
                <a:lnTo>
                  <a:pt x="671" y="440"/>
                </a:lnTo>
                <a:lnTo>
                  <a:pt x="622" y="643"/>
                </a:lnTo>
                <a:lnTo>
                  <a:pt x="524" y="615"/>
                </a:lnTo>
                <a:lnTo>
                  <a:pt x="426" y="594"/>
                </a:lnTo>
                <a:lnTo>
                  <a:pt x="419" y="594"/>
                </a:lnTo>
                <a:lnTo>
                  <a:pt x="363" y="580"/>
                </a:lnTo>
                <a:lnTo>
                  <a:pt x="293" y="559"/>
                </a:lnTo>
                <a:lnTo>
                  <a:pt x="244" y="545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2" name="Freeform 42"/>
          <p:cNvSpPr>
            <a:spLocks/>
          </p:cNvSpPr>
          <p:nvPr userDrawn="1"/>
        </p:nvSpPr>
        <p:spPr bwMode="auto">
          <a:xfrm>
            <a:off x="6789738" y="2635250"/>
            <a:ext cx="763587" cy="484188"/>
          </a:xfrm>
          <a:custGeom>
            <a:avLst/>
            <a:gdLst/>
            <a:ahLst/>
            <a:cxnLst>
              <a:cxn ang="0">
                <a:pos x="384" y="293"/>
              </a:cxn>
              <a:cxn ang="0">
                <a:pos x="342" y="300"/>
              </a:cxn>
              <a:cxn ang="0">
                <a:pos x="321" y="307"/>
              </a:cxn>
              <a:cxn ang="0">
                <a:pos x="245" y="321"/>
              </a:cxn>
              <a:cxn ang="0">
                <a:pos x="203" y="328"/>
              </a:cxn>
              <a:cxn ang="0">
                <a:pos x="147" y="342"/>
              </a:cxn>
              <a:cxn ang="0">
                <a:pos x="112" y="342"/>
              </a:cxn>
              <a:cxn ang="0">
                <a:pos x="56" y="356"/>
              </a:cxn>
              <a:cxn ang="0">
                <a:pos x="42" y="328"/>
              </a:cxn>
              <a:cxn ang="0">
                <a:pos x="35" y="307"/>
              </a:cxn>
              <a:cxn ang="0">
                <a:pos x="28" y="266"/>
              </a:cxn>
              <a:cxn ang="0">
                <a:pos x="21" y="224"/>
              </a:cxn>
              <a:cxn ang="0">
                <a:pos x="21" y="189"/>
              </a:cxn>
              <a:cxn ang="0">
                <a:pos x="14" y="147"/>
              </a:cxn>
              <a:cxn ang="0">
                <a:pos x="0" y="84"/>
              </a:cxn>
              <a:cxn ang="0">
                <a:pos x="70" y="70"/>
              </a:cxn>
              <a:cxn ang="0">
                <a:pos x="126" y="63"/>
              </a:cxn>
              <a:cxn ang="0">
                <a:pos x="196" y="49"/>
              </a:cxn>
              <a:cxn ang="0">
                <a:pos x="245" y="42"/>
              </a:cxn>
              <a:cxn ang="0">
                <a:pos x="314" y="28"/>
              </a:cxn>
              <a:cxn ang="0">
                <a:pos x="349" y="21"/>
              </a:cxn>
              <a:cxn ang="0">
                <a:pos x="384" y="14"/>
              </a:cxn>
              <a:cxn ang="0">
                <a:pos x="447" y="0"/>
              </a:cxn>
              <a:cxn ang="0">
                <a:pos x="461" y="14"/>
              </a:cxn>
              <a:cxn ang="0">
                <a:pos x="482" y="21"/>
              </a:cxn>
              <a:cxn ang="0">
                <a:pos x="496" y="49"/>
              </a:cxn>
              <a:cxn ang="0">
                <a:pos x="524" y="63"/>
              </a:cxn>
              <a:cxn ang="0">
                <a:pos x="510" y="91"/>
              </a:cxn>
              <a:cxn ang="0">
                <a:pos x="510" y="98"/>
              </a:cxn>
              <a:cxn ang="0">
                <a:pos x="510" y="126"/>
              </a:cxn>
              <a:cxn ang="0">
                <a:pos x="503" y="133"/>
              </a:cxn>
              <a:cxn ang="0">
                <a:pos x="503" y="161"/>
              </a:cxn>
              <a:cxn ang="0">
                <a:pos x="503" y="168"/>
              </a:cxn>
              <a:cxn ang="0">
                <a:pos x="517" y="182"/>
              </a:cxn>
              <a:cxn ang="0">
                <a:pos x="531" y="189"/>
              </a:cxn>
              <a:cxn ang="0">
                <a:pos x="538" y="224"/>
              </a:cxn>
              <a:cxn ang="0">
                <a:pos x="524" y="238"/>
              </a:cxn>
              <a:cxn ang="0">
                <a:pos x="517" y="252"/>
              </a:cxn>
              <a:cxn ang="0">
                <a:pos x="503" y="259"/>
              </a:cxn>
              <a:cxn ang="0">
                <a:pos x="482" y="266"/>
              </a:cxn>
              <a:cxn ang="0">
                <a:pos x="440" y="279"/>
              </a:cxn>
              <a:cxn ang="0">
                <a:pos x="405" y="293"/>
              </a:cxn>
            </a:cxnLst>
            <a:rect l="0" t="0" r="r" b="b"/>
            <a:pathLst>
              <a:path w="559" h="356">
                <a:moveTo>
                  <a:pt x="405" y="293"/>
                </a:moveTo>
                <a:lnTo>
                  <a:pt x="384" y="293"/>
                </a:lnTo>
                <a:lnTo>
                  <a:pt x="363" y="300"/>
                </a:lnTo>
                <a:lnTo>
                  <a:pt x="342" y="300"/>
                </a:lnTo>
                <a:lnTo>
                  <a:pt x="321" y="307"/>
                </a:lnTo>
                <a:lnTo>
                  <a:pt x="321" y="307"/>
                </a:lnTo>
                <a:lnTo>
                  <a:pt x="266" y="314"/>
                </a:lnTo>
                <a:lnTo>
                  <a:pt x="245" y="321"/>
                </a:lnTo>
                <a:lnTo>
                  <a:pt x="238" y="321"/>
                </a:lnTo>
                <a:lnTo>
                  <a:pt x="203" y="328"/>
                </a:lnTo>
                <a:lnTo>
                  <a:pt x="189" y="328"/>
                </a:lnTo>
                <a:lnTo>
                  <a:pt x="147" y="342"/>
                </a:lnTo>
                <a:lnTo>
                  <a:pt x="140" y="342"/>
                </a:lnTo>
                <a:lnTo>
                  <a:pt x="112" y="342"/>
                </a:lnTo>
                <a:lnTo>
                  <a:pt x="98" y="349"/>
                </a:lnTo>
                <a:lnTo>
                  <a:pt x="56" y="356"/>
                </a:lnTo>
                <a:lnTo>
                  <a:pt x="49" y="356"/>
                </a:lnTo>
                <a:lnTo>
                  <a:pt x="42" y="328"/>
                </a:lnTo>
                <a:lnTo>
                  <a:pt x="42" y="321"/>
                </a:lnTo>
                <a:lnTo>
                  <a:pt x="35" y="307"/>
                </a:lnTo>
                <a:lnTo>
                  <a:pt x="35" y="272"/>
                </a:lnTo>
                <a:lnTo>
                  <a:pt x="28" y="266"/>
                </a:lnTo>
                <a:lnTo>
                  <a:pt x="28" y="245"/>
                </a:lnTo>
                <a:lnTo>
                  <a:pt x="21" y="224"/>
                </a:lnTo>
                <a:lnTo>
                  <a:pt x="21" y="217"/>
                </a:lnTo>
                <a:lnTo>
                  <a:pt x="21" y="189"/>
                </a:lnTo>
                <a:lnTo>
                  <a:pt x="14" y="147"/>
                </a:lnTo>
                <a:lnTo>
                  <a:pt x="14" y="147"/>
                </a:lnTo>
                <a:lnTo>
                  <a:pt x="7" y="105"/>
                </a:lnTo>
                <a:lnTo>
                  <a:pt x="0" y="84"/>
                </a:lnTo>
                <a:lnTo>
                  <a:pt x="63" y="42"/>
                </a:lnTo>
                <a:lnTo>
                  <a:pt x="70" y="70"/>
                </a:lnTo>
                <a:lnTo>
                  <a:pt x="84" y="70"/>
                </a:lnTo>
                <a:lnTo>
                  <a:pt x="126" y="63"/>
                </a:lnTo>
                <a:lnTo>
                  <a:pt x="140" y="63"/>
                </a:lnTo>
                <a:lnTo>
                  <a:pt x="196" y="49"/>
                </a:lnTo>
                <a:lnTo>
                  <a:pt x="203" y="49"/>
                </a:lnTo>
                <a:lnTo>
                  <a:pt x="245" y="42"/>
                </a:lnTo>
                <a:lnTo>
                  <a:pt x="259" y="42"/>
                </a:lnTo>
                <a:lnTo>
                  <a:pt x="314" y="28"/>
                </a:lnTo>
                <a:lnTo>
                  <a:pt x="314" y="28"/>
                </a:lnTo>
                <a:lnTo>
                  <a:pt x="349" y="21"/>
                </a:lnTo>
                <a:lnTo>
                  <a:pt x="384" y="14"/>
                </a:lnTo>
                <a:lnTo>
                  <a:pt x="384" y="14"/>
                </a:lnTo>
                <a:lnTo>
                  <a:pt x="440" y="0"/>
                </a:lnTo>
                <a:lnTo>
                  <a:pt x="447" y="0"/>
                </a:lnTo>
                <a:lnTo>
                  <a:pt x="461" y="0"/>
                </a:lnTo>
                <a:lnTo>
                  <a:pt x="461" y="14"/>
                </a:lnTo>
                <a:lnTo>
                  <a:pt x="475" y="14"/>
                </a:lnTo>
                <a:lnTo>
                  <a:pt x="482" y="21"/>
                </a:lnTo>
                <a:lnTo>
                  <a:pt x="489" y="42"/>
                </a:lnTo>
                <a:lnTo>
                  <a:pt x="496" y="49"/>
                </a:lnTo>
                <a:lnTo>
                  <a:pt x="517" y="56"/>
                </a:lnTo>
                <a:lnTo>
                  <a:pt x="524" y="63"/>
                </a:lnTo>
                <a:lnTo>
                  <a:pt x="517" y="70"/>
                </a:lnTo>
                <a:lnTo>
                  <a:pt x="510" y="91"/>
                </a:lnTo>
                <a:lnTo>
                  <a:pt x="510" y="98"/>
                </a:lnTo>
                <a:lnTo>
                  <a:pt x="510" y="98"/>
                </a:lnTo>
                <a:lnTo>
                  <a:pt x="496" y="119"/>
                </a:lnTo>
                <a:lnTo>
                  <a:pt x="510" y="126"/>
                </a:lnTo>
                <a:lnTo>
                  <a:pt x="503" y="133"/>
                </a:lnTo>
                <a:lnTo>
                  <a:pt x="503" y="133"/>
                </a:lnTo>
                <a:lnTo>
                  <a:pt x="496" y="140"/>
                </a:lnTo>
                <a:lnTo>
                  <a:pt x="503" y="161"/>
                </a:lnTo>
                <a:lnTo>
                  <a:pt x="503" y="161"/>
                </a:lnTo>
                <a:lnTo>
                  <a:pt x="503" y="168"/>
                </a:lnTo>
                <a:lnTo>
                  <a:pt x="517" y="168"/>
                </a:lnTo>
                <a:lnTo>
                  <a:pt x="517" y="182"/>
                </a:lnTo>
                <a:lnTo>
                  <a:pt x="531" y="182"/>
                </a:lnTo>
                <a:lnTo>
                  <a:pt x="531" y="189"/>
                </a:lnTo>
                <a:lnTo>
                  <a:pt x="559" y="203"/>
                </a:lnTo>
                <a:lnTo>
                  <a:pt x="538" y="224"/>
                </a:lnTo>
                <a:lnTo>
                  <a:pt x="531" y="231"/>
                </a:lnTo>
                <a:lnTo>
                  <a:pt x="524" y="238"/>
                </a:lnTo>
                <a:lnTo>
                  <a:pt x="524" y="245"/>
                </a:lnTo>
                <a:lnTo>
                  <a:pt x="517" y="252"/>
                </a:lnTo>
                <a:lnTo>
                  <a:pt x="510" y="252"/>
                </a:lnTo>
                <a:lnTo>
                  <a:pt x="503" y="259"/>
                </a:lnTo>
                <a:lnTo>
                  <a:pt x="489" y="259"/>
                </a:lnTo>
                <a:lnTo>
                  <a:pt x="482" y="266"/>
                </a:lnTo>
                <a:lnTo>
                  <a:pt x="475" y="272"/>
                </a:lnTo>
                <a:lnTo>
                  <a:pt x="440" y="279"/>
                </a:lnTo>
                <a:lnTo>
                  <a:pt x="433" y="286"/>
                </a:lnTo>
                <a:lnTo>
                  <a:pt x="405" y="293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3" name="Freeform 43"/>
          <p:cNvSpPr>
            <a:spLocks noEditPoints="1"/>
          </p:cNvSpPr>
          <p:nvPr userDrawn="1"/>
        </p:nvSpPr>
        <p:spPr bwMode="auto">
          <a:xfrm>
            <a:off x="7829550" y="2511425"/>
            <a:ext cx="95250" cy="133350"/>
          </a:xfrm>
          <a:custGeom>
            <a:avLst/>
            <a:gdLst/>
            <a:ahLst/>
            <a:cxnLst>
              <a:cxn ang="0">
                <a:pos x="42" y="35"/>
              </a:cxn>
              <a:cxn ang="0">
                <a:pos x="42" y="42"/>
              </a:cxn>
              <a:cxn ang="0">
                <a:pos x="42" y="49"/>
              </a:cxn>
              <a:cxn ang="0">
                <a:pos x="49" y="63"/>
              </a:cxn>
              <a:cxn ang="0">
                <a:pos x="42" y="77"/>
              </a:cxn>
              <a:cxn ang="0">
                <a:pos x="28" y="91"/>
              </a:cxn>
              <a:cxn ang="0">
                <a:pos x="14" y="98"/>
              </a:cxn>
              <a:cxn ang="0">
                <a:pos x="14" y="91"/>
              </a:cxn>
              <a:cxn ang="0">
                <a:pos x="14" y="84"/>
              </a:cxn>
              <a:cxn ang="0">
                <a:pos x="14" y="84"/>
              </a:cxn>
              <a:cxn ang="0">
                <a:pos x="14" y="63"/>
              </a:cxn>
              <a:cxn ang="0">
                <a:pos x="7" y="56"/>
              </a:cxn>
              <a:cxn ang="0">
                <a:pos x="7" y="49"/>
              </a:cxn>
              <a:cxn ang="0">
                <a:pos x="0" y="14"/>
              </a:cxn>
              <a:cxn ang="0">
                <a:pos x="21" y="7"/>
              </a:cxn>
              <a:cxn ang="0">
                <a:pos x="35" y="0"/>
              </a:cxn>
              <a:cxn ang="0">
                <a:pos x="35" y="7"/>
              </a:cxn>
              <a:cxn ang="0">
                <a:pos x="35" y="21"/>
              </a:cxn>
              <a:cxn ang="0">
                <a:pos x="42" y="14"/>
              </a:cxn>
              <a:cxn ang="0">
                <a:pos x="42" y="28"/>
              </a:cxn>
              <a:cxn ang="0">
                <a:pos x="49" y="28"/>
              </a:cxn>
              <a:cxn ang="0">
                <a:pos x="56" y="35"/>
              </a:cxn>
              <a:cxn ang="0">
                <a:pos x="56" y="42"/>
              </a:cxn>
              <a:cxn ang="0">
                <a:pos x="42" y="35"/>
              </a:cxn>
              <a:cxn ang="0">
                <a:pos x="42" y="35"/>
              </a:cxn>
              <a:cxn ang="0">
                <a:pos x="42" y="35"/>
              </a:cxn>
              <a:cxn ang="0">
                <a:pos x="63" y="42"/>
              </a:cxn>
              <a:cxn ang="0">
                <a:pos x="63" y="42"/>
              </a:cxn>
              <a:cxn ang="0">
                <a:pos x="70" y="56"/>
              </a:cxn>
              <a:cxn ang="0">
                <a:pos x="70" y="63"/>
              </a:cxn>
              <a:cxn ang="0">
                <a:pos x="63" y="42"/>
              </a:cxn>
              <a:cxn ang="0">
                <a:pos x="63" y="42"/>
              </a:cxn>
              <a:cxn ang="0">
                <a:pos x="56" y="49"/>
              </a:cxn>
              <a:cxn ang="0">
                <a:pos x="63" y="42"/>
              </a:cxn>
              <a:cxn ang="0">
                <a:pos x="63" y="63"/>
              </a:cxn>
              <a:cxn ang="0">
                <a:pos x="56" y="63"/>
              </a:cxn>
              <a:cxn ang="0">
                <a:pos x="56" y="70"/>
              </a:cxn>
              <a:cxn ang="0">
                <a:pos x="56" y="49"/>
              </a:cxn>
              <a:cxn ang="0">
                <a:pos x="56" y="49"/>
              </a:cxn>
            </a:cxnLst>
            <a:rect l="0" t="0" r="r" b="b"/>
            <a:pathLst>
              <a:path w="70" h="98">
                <a:moveTo>
                  <a:pt x="42" y="35"/>
                </a:moveTo>
                <a:lnTo>
                  <a:pt x="42" y="42"/>
                </a:lnTo>
                <a:lnTo>
                  <a:pt x="42" y="49"/>
                </a:lnTo>
                <a:lnTo>
                  <a:pt x="49" y="63"/>
                </a:lnTo>
                <a:lnTo>
                  <a:pt x="42" y="77"/>
                </a:lnTo>
                <a:lnTo>
                  <a:pt x="28" y="91"/>
                </a:lnTo>
                <a:lnTo>
                  <a:pt x="14" y="98"/>
                </a:lnTo>
                <a:lnTo>
                  <a:pt x="14" y="91"/>
                </a:lnTo>
                <a:lnTo>
                  <a:pt x="14" y="84"/>
                </a:lnTo>
                <a:lnTo>
                  <a:pt x="14" y="84"/>
                </a:lnTo>
                <a:lnTo>
                  <a:pt x="14" y="63"/>
                </a:lnTo>
                <a:lnTo>
                  <a:pt x="7" y="56"/>
                </a:lnTo>
                <a:lnTo>
                  <a:pt x="7" y="49"/>
                </a:lnTo>
                <a:lnTo>
                  <a:pt x="0" y="14"/>
                </a:lnTo>
                <a:lnTo>
                  <a:pt x="21" y="7"/>
                </a:lnTo>
                <a:lnTo>
                  <a:pt x="35" y="0"/>
                </a:lnTo>
                <a:lnTo>
                  <a:pt x="35" y="7"/>
                </a:lnTo>
                <a:lnTo>
                  <a:pt x="35" y="21"/>
                </a:lnTo>
                <a:lnTo>
                  <a:pt x="42" y="14"/>
                </a:lnTo>
                <a:lnTo>
                  <a:pt x="42" y="28"/>
                </a:lnTo>
                <a:lnTo>
                  <a:pt x="49" y="28"/>
                </a:lnTo>
                <a:lnTo>
                  <a:pt x="56" y="35"/>
                </a:lnTo>
                <a:lnTo>
                  <a:pt x="56" y="42"/>
                </a:lnTo>
                <a:lnTo>
                  <a:pt x="42" y="35"/>
                </a:lnTo>
                <a:lnTo>
                  <a:pt x="42" y="35"/>
                </a:lnTo>
                <a:lnTo>
                  <a:pt x="42" y="35"/>
                </a:lnTo>
                <a:close/>
                <a:moveTo>
                  <a:pt x="63" y="42"/>
                </a:moveTo>
                <a:lnTo>
                  <a:pt x="63" y="42"/>
                </a:lnTo>
                <a:lnTo>
                  <a:pt x="70" y="56"/>
                </a:lnTo>
                <a:lnTo>
                  <a:pt x="70" y="63"/>
                </a:lnTo>
                <a:lnTo>
                  <a:pt x="63" y="42"/>
                </a:lnTo>
                <a:lnTo>
                  <a:pt x="63" y="42"/>
                </a:lnTo>
                <a:close/>
                <a:moveTo>
                  <a:pt x="56" y="49"/>
                </a:moveTo>
                <a:lnTo>
                  <a:pt x="63" y="42"/>
                </a:lnTo>
                <a:lnTo>
                  <a:pt x="63" y="63"/>
                </a:lnTo>
                <a:lnTo>
                  <a:pt x="56" y="63"/>
                </a:lnTo>
                <a:lnTo>
                  <a:pt x="56" y="70"/>
                </a:lnTo>
                <a:lnTo>
                  <a:pt x="56" y="49"/>
                </a:lnTo>
                <a:lnTo>
                  <a:pt x="56" y="49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4" name="Freeform 44"/>
          <p:cNvSpPr>
            <a:spLocks noEditPoints="1"/>
          </p:cNvSpPr>
          <p:nvPr userDrawn="1"/>
        </p:nvSpPr>
        <p:spPr bwMode="auto">
          <a:xfrm>
            <a:off x="6608763" y="3870325"/>
            <a:ext cx="657225" cy="503238"/>
          </a:xfrm>
          <a:custGeom>
            <a:avLst/>
            <a:gdLst/>
            <a:ahLst/>
            <a:cxnLst>
              <a:cxn ang="0">
                <a:pos x="175" y="237"/>
              </a:cxn>
              <a:cxn ang="0">
                <a:pos x="168" y="237"/>
              </a:cxn>
              <a:cxn ang="0">
                <a:pos x="154" y="209"/>
              </a:cxn>
              <a:cxn ang="0">
                <a:pos x="133" y="202"/>
              </a:cxn>
              <a:cxn ang="0">
                <a:pos x="91" y="167"/>
              </a:cxn>
              <a:cxn ang="0">
                <a:pos x="63" y="132"/>
              </a:cxn>
              <a:cxn ang="0">
                <a:pos x="35" y="111"/>
              </a:cxn>
              <a:cxn ang="0">
                <a:pos x="0" y="90"/>
              </a:cxn>
              <a:cxn ang="0">
                <a:pos x="21" y="55"/>
              </a:cxn>
              <a:cxn ang="0">
                <a:pos x="42" y="41"/>
              </a:cxn>
              <a:cxn ang="0">
                <a:pos x="84" y="20"/>
              </a:cxn>
              <a:cxn ang="0">
                <a:pos x="105" y="13"/>
              </a:cxn>
              <a:cxn ang="0">
                <a:pos x="147" y="7"/>
              </a:cxn>
              <a:cxn ang="0">
                <a:pos x="217" y="0"/>
              </a:cxn>
              <a:cxn ang="0">
                <a:pos x="224" y="13"/>
              </a:cxn>
              <a:cxn ang="0">
                <a:pos x="238" y="20"/>
              </a:cxn>
              <a:cxn ang="0">
                <a:pos x="273" y="34"/>
              </a:cxn>
              <a:cxn ang="0">
                <a:pos x="357" y="20"/>
              </a:cxn>
              <a:cxn ang="0">
                <a:pos x="426" y="69"/>
              </a:cxn>
              <a:cxn ang="0">
                <a:pos x="482" y="118"/>
              </a:cxn>
              <a:cxn ang="0">
                <a:pos x="447" y="160"/>
              </a:cxn>
              <a:cxn ang="0">
                <a:pos x="440" y="188"/>
              </a:cxn>
              <a:cxn ang="0">
                <a:pos x="433" y="216"/>
              </a:cxn>
              <a:cxn ang="0">
                <a:pos x="433" y="216"/>
              </a:cxn>
              <a:cxn ang="0">
                <a:pos x="399" y="237"/>
              </a:cxn>
              <a:cxn ang="0">
                <a:pos x="392" y="265"/>
              </a:cxn>
              <a:cxn ang="0">
                <a:pos x="378" y="258"/>
              </a:cxn>
              <a:cxn ang="0">
                <a:pos x="371" y="265"/>
              </a:cxn>
              <a:cxn ang="0">
                <a:pos x="371" y="293"/>
              </a:cxn>
              <a:cxn ang="0">
                <a:pos x="336" y="307"/>
              </a:cxn>
              <a:cxn ang="0">
                <a:pos x="336" y="307"/>
              </a:cxn>
              <a:cxn ang="0">
                <a:pos x="322" y="307"/>
              </a:cxn>
              <a:cxn ang="0">
                <a:pos x="329" y="321"/>
              </a:cxn>
              <a:cxn ang="0">
                <a:pos x="315" y="342"/>
              </a:cxn>
              <a:cxn ang="0">
                <a:pos x="294" y="321"/>
              </a:cxn>
              <a:cxn ang="0">
                <a:pos x="287" y="314"/>
              </a:cxn>
              <a:cxn ang="0">
                <a:pos x="294" y="370"/>
              </a:cxn>
              <a:cxn ang="0">
                <a:pos x="266" y="342"/>
              </a:cxn>
              <a:cxn ang="0">
                <a:pos x="231" y="307"/>
              </a:cxn>
              <a:cxn ang="0">
                <a:pos x="217" y="279"/>
              </a:cxn>
              <a:cxn ang="0">
                <a:pos x="217" y="265"/>
              </a:cxn>
              <a:cxn ang="0">
                <a:pos x="189" y="251"/>
              </a:cxn>
              <a:cxn ang="0">
                <a:pos x="301" y="342"/>
              </a:cxn>
              <a:cxn ang="0">
                <a:pos x="301" y="363"/>
              </a:cxn>
            </a:cxnLst>
            <a:rect l="0" t="0" r="r" b="b"/>
            <a:pathLst>
              <a:path w="482" h="370">
                <a:moveTo>
                  <a:pt x="182" y="244"/>
                </a:moveTo>
                <a:lnTo>
                  <a:pt x="175" y="244"/>
                </a:lnTo>
                <a:lnTo>
                  <a:pt x="175" y="237"/>
                </a:lnTo>
                <a:lnTo>
                  <a:pt x="175" y="237"/>
                </a:lnTo>
                <a:lnTo>
                  <a:pt x="175" y="237"/>
                </a:lnTo>
                <a:lnTo>
                  <a:pt x="168" y="237"/>
                </a:lnTo>
                <a:lnTo>
                  <a:pt x="161" y="230"/>
                </a:lnTo>
                <a:lnTo>
                  <a:pt x="161" y="216"/>
                </a:lnTo>
                <a:lnTo>
                  <a:pt x="154" y="209"/>
                </a:lnTo>
                <a:lnTo>
                  <a:pt x="147" y="209"/>
                </a:lnTo>
                <a:lnTo>
                  <a:pt x="140" y="202"/>
                </a:lnTo>
                <a:lnTo>
                  <a:pt x="133" y="202"/>
                </a:lnTo>
                <a:lnTo>
                  <a:pt x="126" y="195"/>
                </a:lnTo>
                <a:lnTo>
                  <a:pt x="119" y="181"/>
                </a:lnTo>
                <a:lnTo>
                  <a:pt x="91" y="167"/>
                </a:lnTo>
                <a:lnTo>
                  <a:pt x="84" y="160"/>
                </a:lnTo>
                <a:lnTo>
                  <a:pt x="70" y="139"/>
                </a:lnTo>
                <a:lnTo>
                  <a:pt x="63" y="132"/>
                </a:lnTo>
                <a:lnTo>
                  <a:pt x="56" y="111"/>
                </a:lnTo>
                <a:lnTo>
                  <a:pt x="42" y="111"/>
                </a:lnTo>
                <a:lnTo>
                  <a:pt x="35" y="111"/>
                </a:lnTo>
                <a:lnTo>
                  <a:pt x="28" y="104"/>
                </a:lnTo>
                <a:lnTo>
                  <a:pt x="21" y="97"/>
                </a:lnTo>
                <a:lnTo>
                  <a:pt x="0" y="90"/>
                </a:lnTo>
                <a:lnTo>
                  <a:pt x="0" y="90"/>
                </a:lnTo>
                <a:lnTo>
                  <a:pt x="7" y="69"/>
                </a:lnTo>
                <a:lnTo>
                  <a:pt x="21" y="55"/>
                </a:lnTo>
                <a:lnTo>
                  <a:pt x="21" y="48"/>
                </a:lnTo>
                <a:lnTo>
                  <a:pt x="28" y="48"/>
                </a:lnTo>
                <a:lnTo>
                  <a:pt x="42" y="41"/>
                </a:lnTo>
                <a:lnTo>
                  <a:pt x="49" y="34"/>
                </a:lnTo>
                <a:lnTo>
                  <a:pt x="70" y="27"/>
                </a:lnTo>
                <a:lnTo>
                  <a:pt x="84" y="20"/>
                </a:lnTo>
                <a:lnTo>
                  <a:pt x="84" y="13"/>
                </a:lnTo>
                <a:lnTo>
                  <a:pt x="91" y="20"/>
                </a:lnTo>
                <a:lnTo>
                  <a:pt x="105" y="13"/>
                </a:lnTo>
                <a:lnTo>
                  <a:pt x="126" y="13"/>
                </a:lnTo>
                <a:lnTo>
                  <a:pt x="140" y="13"/>
                </a:lnTo>
                <a:lnTo>
                  <a:pt x="147" y="7"/>
                </a:lnTo>
                <a:lnTo>
                  <a:pt x="189" y="7"/>
                </a:lnTo>
                <a:lnTo>
                  <a:pt x="189" y="7"/>
                </a:lnTo>
                <a:lnTo>
                  <a:pt x="217" y="0"/>
                </a:lnTo>
                <a:lnTo>
                  <a:pt x="224" y="7"/>
                </a:lnTo>
                <a:lnTo>
                  <a:pt x="217" y="13"/>
                </a:lnTo>
                <a:lnTo>
                  <a:pt x="224" y="13"/>
                </a:lnTo>
                <a:lnTo>
                  <a:pt x="231" y="7"/>
                </a:lnTo>
                <a:lnTo>
                  <a:pt x="231" y="13"/>
                </a:lnTo>
                <a:lnTo>
                  <a:pt x="238" y="20"/>
                </a:lnTo>
                <a:lnTo>
                  <a:pt x="245" y="27"/>
                </a:lnTo>
                <a:lnTo>
                  <a:pt x="245" y="41"/>
                </a:lnTo>
                <a:lnTo>
                  <a:pt x="273" y="34"/>
                </a:lnTo>
                <a:lnTo>
                  <a:pt x="294" y="34"/>
                </a:lnTo>
                <a:lnTo>
                  <a:pt x="336" y="27"/>
                </a:lnTo>
                <a:lnTo>
                  <a:pt x="357" y="20"/>
                </a:lnTo>
                <a:lnTo>
                  <a:pt x="385" y="41"/>
                </a:lnTo>
                <a:lnTo>
                  <a:pt x="385" y="41"/>
                </a:lnTo>
                <a:lnTo>
                  <a:pt x="426" y="69"/>
                </a:lnTo>
                <a:lnTo>
                  <a:pt x="475" y="104"/>
                </a:lnTo>
                <a:lnTo>
                  <a:pt x="482" y="111"/>
                </a:lnTo>
                <a:lnTo>
                  <a:pt x="482" y="118"/>
                </a:lnTo>
                <a:lnTo>
                  <a:pt x="482" y="118"/>
                </a:lnTo>
                <a:lnTo>
                  <a:pt x="461" y="139"/>
                </a:lnTo>
                <a:lnTo>
                  <a:pt x="447" y="160"/>
                </a:lnTo>
                <a:lnTo>
                  <a:pt x="440" y="174"/>
                </a:lnTo>
                <a:lnTo>
                  <a:pt x="440" y="188"/>
                </a:lnTo>
                <a:lnTo>
                  <a:pt x="440" y="188"/>
                </a:lnTo>
                <a:lnTo>
                  <a:pt x="426" y="195"/>
                </a:lnTo>
                <a:lnTo>
                  <a:pt x="440" y="209"/>
                </a:lnTo>
                <a:lnTo>
                  <a:pt x="433" y="216"/>
                </a:lnTo>
                <a:lnTo>
                  <a:pt x="426" y="216"/>
                </a:lnTo>
                <a:lnTo>
                  <a:pt x="426" y="216"/>
                </a:lnTo>
                <a:lnTo>
                  <a:pt x="433" y="216"/>
                </a:lnTo>
                <a:lnTo>
                  <a:pt x="419" y="230"/>
                </a:lnTo>
                <a:lnTo>
                  <a:pt x="406" y="237"/>
                </a:lnTo>
                <a:lnTo>
                  <a:pt x="399" y="237"/>
                </a:lnTo>
                <a:lnTo>
                  <a:pt x="406" y="244"/>
                </a:lnTo>
                <a:lnTo>
                  <a:pt x="406" y="251"/>
                </a:lnTo>
                <a:lnTo>
                  <a:pt x="392" y="265"/>
                </a:lnTo>
                <a:lnTo>
                  <a:pt x="378" y="265"/>
                </a:lnTo>
                <a:lnTo>
                  <a:pt x="385" y="251"/>
                </a:lnTo>
                <a:lnTo>
                  <a:pt x="378" y="258"/>
                </a:lnTo>
                <a:lnTo>
                  <a:pt x="371" y="251"/>
                </a:lnTo>
                <a:lnTo>
                  <a:pt x="371" y="251"/>
                </a:lnTo>
                <a:lnTo>
                  <a:pt x="371" y="265"/>
                </a:lnTo>
                <a:lnTo>
                  <a:pt x="378" y="272"/>
                </a:lnTo>
                <a:lnTo>
                  <a:pt x="378" y="279"/>
                </a:lnTo>
                <a:lnTo>
                  <a:pt x="371" y="293"/>
                </a:lnTo>
                <a:lnTo>
                  <a:pt x="350" y="300"/>
                </a:lnTo>
                <a:lnTo>
                  <a:pt x="343" y="307"/>
                </a:lnTo>
                <a:lnTo>
                  <a:pt x="336" y="307"/>
                </a:lnTo>
                <a:lnTo>
                  <a:pt x="329" y="293"/>
                </a:lnTo>
                <a:lnTo>
                  <a:pt x="329" y="286"/>
                </a:lnTo>
                <a:lnTo>
                  <a:pt x="336" y="307"/>
                </a:lnTo>
                <a:lnTo>
                  <a:pt x="322" y="307"/>
                </a:lnTo>
                <a:lnTo>
                  <a:pt x="315" y="307"/>
                </a:lnTo>
                <a:lnTo>
                  <a:pt x="322" y="307"/>
                </a:lnTo>
                <a:lnTo>
                  <a:pt x="308" y="314"/>
                </a:lnTo>
                <a:lnTo>
                  <a:pt x="308" y="314"/>
                </a:lnTo>
                <a:lnTo>
                  <a:pt x="329" y="321"/>
                </a:lnTo>
                <a:lnTo>
                  <a:pt x="329" y="328"/>
                </a:lnTo>
                <a:lnTo>
                  <a:pt x="329" y="335"/>
                </a:lnTo>
                <a:lnTo>
                  <a:pt x="315" y="342"/>
                </a:lnTo>
                <a:lnTo>
                  <a:pt x="308" y="342"/>
                </a:lnTo>
                <a:lnTo>
                  <a:pt x="301" y="328"/>
                </a:lnTo>
                <a:lnTo>
                  <a:pt x="294" y="321"/>
                </a:lnTo>
                <a:lnTo>
                  <a:pt x="294" y="314"/>
                </a:lnTo>
                <a:lnTo>
                  <a:pt x="287" y="314"/>
                </a:lnTo>
                <a:lnTo>
                  <a:pt x="287" y="314"/>
                </a:lnTo>
                <a:lnTo>
                  <a:pt x="294" y="328"/>
                </a:lnTo>
                <a:lnTo>
                  <a:pt x="301" y="342"/>
                </a:lnTo>
                <a:lnTo>
                  <a:pt x="294" y="370"/>
                </a:lnTo>
                <a:lnTo>
                  <a:pt x="273" y="370"/>
                </a:lnTo>
                <a:lnTo>
                  <a:pt x="266" y="356"/>
                </a:lnTo>
                <a:lnTo>
                  <a:pt x="266" y="342"/>
                </a:lnTo>
                <a:lnTo>
                  <a:pt x="245" y="314"/>
                </a:lnTo>
                <a:lnTo>
                  <a:pt x="231" y="314"/>
                </a:lnTo>
                <a:lnTo>
                  <a:pt x="231" y="307"/>
                </a:lnTo>
                <a:lnTo>
                  <a:pt x="231" y="293"/>
                </a:lnTo>
                <a:lnTo>
                  <a:pt x="224" y="286"/>
                </a:lnTo>
                <a:lnTo>
                  <a:pt x="217" y="279"/>
                </a:lnTo>
                <a:lnTo>
                  <a:pt x="217" y="279"/>
                </a:lnTo>
                <a:lnTo>
                  <a:pt x="217" y="272"/>
                </a:lnTo>
                <a:lnTo>
                  <a:pt x="217" y="265"/>
                </a:lnTo>
                <a:lnTo>
                  <a:pt x="210" y="265"/>
                </a:lnTo>
                <a:lnTo>
                  <a:pt x="203" y="258"/>
                </a:lnTo>
                <a:lnTo>
                  <a:pt x="189" y="251"/>
                </a:lnTo>
                <a:lnTo>
                  <a:pt x="182" y="244"/>
                </a:lnTo>
                <a:lnTo>
                  <a:pt x="182" y="244"/>
                </a:lnTo>
                <a:close/>
                <a:moveTo>
                  <a:pt x="301" y="342"/>
                </a:moveTo>
                <a:lnTo>
                  <a:pt x="308" y="342"/>
                </a:lnTo>
                <a:lnTo>
                  <a:pt x="315" y="349"/>
                </a:lnTo>
                <a:lnTo>
                  <a:pt x="301" y="363"/>
                </a:lnTo>
                <a:lnTo>
                  <a:pt x="301" y="342"/>
                </a:lnTo>
                <a:lnTo>
                  <a:pt x="301" y="342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5" name="Freeform 45"/>
          <p:cNvSpPr>
            <a:spLocks/>
          </p:cNvSpPr>
          <p:nvPr userDrawn="1"/>
        </p:nvSpPr>
        <p:spPr bwMode="auto">
          <a:xfrm>
            <a:off x="3957638" y="2216150"/>
            <a:ext cx="906462" cy="609600"/>
          </a:xfrm>
          <a:custGeom>
            <a:avLst/>
            <a:gdLst/>
            <a:ahLst/>
            <a:cxnLst>
              <a:cxn ang="0">
                <a:pos x="112" y="364"/>
              </a:cxn>
              <a:cxn ang="0">
                <a:pos x="49" y="357"/>
              </a:cxn>
              <a:cxn ang="0">
                <a:pos x="0" y="294"/>
              </a:cxn>
              <a:cxn ang="0">
                <a:pos x="7" y="252"/>
              </a:cxn>
              <a:cxn ang="0">
                <a:pos x="7" y="210"/>
              </a:cxn>
              <a:cxn ang="0">
                <a:pos x="21" y="112"/>
              </a:cxn>
              <a:cxn ang="0">
                <a:pos x="28" y="7"/>
              </a:cxn>
              <a:cxn ang="0">
                <a:pos x="119" y="7"/>
              </a:cxn>
              <a:cxn ang="0">
                <a:pos x="203" y="14"/>
              </a:cxn>
              <a:cxn ang="0">
                <a:pos x="378" y="21"/>
              </a:cxn>
              <a:cxn ang="0">
                <a:pos x="454" y="28"/>
              </a:cxn>
              <a:cxn ang="0">
                <a:pos x="538" y="28"/>
              </a:cxn>
              <a:cxn ang="0">
                <a:pos x="601" y="28"/>
              </a:cxn>
              <a:cxn ang="0">
                <a:pos x="657" y="42"/>
              </a:cxn>
              <a:cxn ang="0">
                <a:pos x="636" y="63"/>
              </a:cxn>
              <a:cxn ang="0">
                <a:pos x="643" y="91"/>
              </a:cxn>
              <a:cxn ang="0">
                <a:pos x="664" y="105"/>
              </a:cxn>
              <a:cxn ang="0">
                <a:pos x="664" y="147"/>
              </a:cxn>
              <a:cxn ang="0">
                <a:pos x="664" y="189"/>
              </a:cxn>
              <a:cxn ang="0">
                <a:pos x="664" y="238"/>
              </a:cxn>
              <a:cxn ang="0">
                <a:pos x="664" y="322"/>
              </a:cxn>
              <a:cxn ang="0">
                <a:pos x="650" y="329"/>
              </a:cxn>
              <a:cxn ang="0">
                <a:pos x="657" y="350"/>
              </a:cxn>
              <a:cxn ang="0">
                <a:pos x="664" y="357"/>
              </a:cxn>
              <a:cxn ang="0">
                <a:pos x="657" y="378"/>
              </a:cxn>
              <a:cxn ang="0">
                <a:pos x="657" y="392"/>
              </a:cxn>
              <a:cxn ang="0">
                <a:pos x="650" y="413"/>
              </a:cxn>
              <a:cxn ang="0">
                <a:pos x="664" y="434"/>
              </a:cxn>
              <a:cxn ang="0">
                <a:pos x="650" y="441"/>
              </a:cxn>
              <a:cxn ang="0">
                <a:pos x="643" y="427"/>
              </a:cxn>
              <a:cxn ang="0">
                <a:pos x="636" y="420"/>
              </a:cxn>
              <a:cxn ang="0">
                <a:pos x="622" y="413"/>
              </a:cxn>
              <a:cxn ang="0">
                <a:pos x="601" y="406"/>
              </a:cxn>
              <a:cxn ang="0">
                <a:pos x="573" y="399"/>
              </a:cxn>
              <a:cxn ang="0">
                <a:pos x="559" y="399"/>
              </a:cxn>
              <a:cxn ang="0">
                <a:pos x="538" y="406"/>
              </a:cxn>
              <a:cxn ang="0">
                <a:pos x="517" y="399"/>
              </a:cxn>
              <a:cxn ang="0">
                <a:pos x="489" y="385"/>
              </a:cxn>
              <a:cxn ang="0">
                <a:pos x="419" y="378"/>
              </a:cxn>
              <a:cxn ang="0">
                <a:pos x="336" y="378"/>
              </a:cxn>
              <a:cxn ang="0">
                <a:pos x="168" y="371"/>
              </a:cxn>
            </a:cxnLst>
            <a:rect l="0" t="0" r="r" b="b"/>
            <a:pathLst>
              <a:path w="664" h="448">
                <a:moveTo>
                  <a:pt x="168" y="371"/>
                </a:moveTo>
                <a:lnTo>
                  <a:pt x="112" y="364"/>
                </a:lnTo>
                <a:lnTo>
                  <a:pt x="91" y="364"/>
                </a:lnTo>
                <a:lnTo>
                  <a:pt x="49" y="357"/>
                </a:lnTo>
                <a:lnTo>
                  <a:pt x="0" y="350"/>
                </a:lnTo>
                <a:lnTo>
                  <a:pt x="0" y="294"/>
                </a:lnTo>
                <a:lnTo>
                  <a:pt x="7" y="294"/>
                </a:lnTo>
                <a:lnTo>
                  <a:pt x="7" y="252"/>
                </a:lnTo>
                <a:lnTo>
                  <a:pt x="7" y="217"/>
                </a:lnTo>
                <a:lnTo>
                  <a:pt x="7" y="210"/>
                </a:lnTo>
                <a:lnTo>
                  <a:pt x="14" y="161"/>
                </a:lnTo>
                <a:lnTo>
                  <a:pt x="21" y="112"/>
                </a:lnTo>
                <a:lnTo>
                  <a:pt x="21" y="84"/>
                </a:lnTo>
                <a:lnTo>
                  <a:pt x="28" y="7"/>
                </a:lnTo>
                <a:lnTo>
                  <a:pt x="28" y="0"/>
                </a:lnTo>
                <a:lnTo>
                  <a:pt x="119" y="7"/>
                </a:lnTo>
                <a:lnTo>
                  <a:pt x="119" y="7"/>
                </a:lnTo>
                <a:lnTo>
                  <a:pt x="203" y="14"/>
                </a:lnTo>
                <a:lnTo>
                  <a:pt x="329" y="21"/>
                </a:lnTo>
                <a:lnTo>
                  <a:pt x="378" y="21"/>
                </a:lnTo>
                <a:lnTo>
                  <a:pt x="392" y="21"/>
                </a:lnTo>
                <a:lnTo>
                  <a:pt x="454" y="28"/>
                </a:lnTo>
                <a:lnTo>
                  <a:pt x="475" y="28"/>
                </a:lnTo>
                <a:lnTo>
                  <a:pt x="538" y="28"/>
                </a:lnTo>
                <a:lnTo>
                  <a:pt x="538" y="28"/>
                </a:lnTo>
                <a:lnTo>
                  <a:pt x="601" y="28"/>
                </a:lnTo>
                <a:lnTo>
                  <a:pt x="657" y="28"/>
                </a:lnTo>
                <a:lnTo>
                  <a:pt x="657" y="42"/>
                </a:lnTo>
                <a:lnTo>
                  <a:pt x="650" y="56"/>
                </a:lnTo>
                <a:lnTo>
                  <a:pt x="636" y="63"/>
                </a:lnTo>
                <a:lnTo>
                  <a:pt x="636" y="70"/>
                </a:lnTo>
                <a:lnTo>
                  <a:pt x="643" y="91"/>
                </a:lnTo>
                <a:lnTo>
                  <a:pt x="657" y="98"/>
                </a:lnTo>
                <a:lnTo>
                  <a:pt x="664" y="105"/>
                </a:lnTo>
                <a:lnTo>
                  <a:pt x="664" y="112"/>
                </a:lnTo>
                <a:lnTo>
                  <a:pt x="664" y="147"/>
                </a:lnTo>
                <a:lnTo>
                  <a:pt x="664" y="168"/>
                </a:lnTo>
                <a:lnTo>
                  <a:pt x="664" y="189"/>
                </a:lnTo>
                <a:lnTo>
                  <a:pt x="664" y="196"/>
                </a:lnTo>
                <a:lnTo>
                  <a:pt x="664" y="238"/>
                </a:lnTo>
                <a:lnTo>
                  <a:pt x="664" y="280"/>
                </a:lnTo>
                <a:lnTo>
                  <a:pt x="664" y="322"/>
                </a:lnTo>
                <a:lnTo>
                  <a:pt x="650" y="322"/>
                </a:lnTo>
                <a:lnTo>
                  <a:pt x="650" y="329"/>
                </a:lnTo>
                <a:lnTo>
                  <a:pt x="657" y="336"/>
                </a:lnTo>
                <a:lnTo>
                  <a:pt x="657" y="350"/>
                </a:lnTo>
                <a:lnTo>
                  <a:pt x="657" y="357"/>
                </a:lnTo>
                <a:lnTo>
                  <a:pt x="664" y="357"/>
                </a:lnTo>
                <a:lnTo>
                  <a:pt x="664" y="371"/>
                </a:lnTo>
                <a:lnTo>
                  <a:pt x="657" y="378"/>
                </a:lnTo>
                <a:lnTo>
                  <a:pt x="664" y="385"/>
                </a:lnTo>
                <a:lnTo>
                  <a:pt x="657" y="392"/>
                </a:lnTo>
                <a:lnTo>
                  <a:pt x="657" y="399"/>
                </a:lnTo>
                <a:lnTo>
                  <a:pt x="650" y="413"/>
                </a:lnTo>
                <a:lnTo>
                  <a:pt x="657" y="427"/>
                </a:lnTo>
                <a:lnTo>
                  <a:pt x="664" y="434"/>
                </a:lnTo>
                <a:lnTo>
                  <a:pt x="664" y="448"/>
                </a:lnTo>
                <a:lnTo>
                  <a:pt x="650" y="441"/>
                </a:lnTo>
                <a:lnTo>
                  <a:pt x="643" y="427"/>
                </a:lnTo>
                <a:lnTo>
                  <a:pt x="643" y="427"/>
                </a:lnTo>
                <a:lnTo>
                  <a:pt x="636" y="420"/>
                </a:lnTo>
                <a:lnTo>
                  <a:pt x="636" y="420"/>
                </a:lnTo>
                <a:lnTo>
                  <a:pt x="622" y="420"/>
                </a:lnTo>
                <a:lnTo>
                  <a:pt x="622" y="413"/>
                </a:lnTo>
                <a:lnTo>
                  <a:pt x="615" y="413"/>
                </a:lnTo>
                <a:lnTo>
                  <a:pt x="601" y="406"/>
                </a:lnTo>
                <a:lnTo>
                  <a:pt x="594" y="399"/>
                </a:lnTo>
                <a:lnTo>
                  <a:pt x="573" y="399"/>
                </a:lnTo>
                <a:lnTo>
                  <a:pt x="559" y="399"/>
                </a:lnTo>
                <a:lnTo>
                  <a:pt x="559" y="399"/>
                </a:lnTo>
                <a:lnTo>
                  <a:pt x="538" y="399"/>
                </a:lnTo>
                <a:lnTo>
                  <a:pt x="538" y="406"/>
                </a:lnTo>
                <a:lnTo>
                  <a:pt x="531" y="413"/>
                </a:lnTo>
                <a:lnTo>
                  <a:pt x="517" y="399"/>
                </a:lnTo>
                <a:lnTo>
                  <a:pt x="503" y="392"/>
                </a:lnTo>
                <a:lnTo>
                  <a:pt x="489" y="385"/>
                </a:lnTo>
                <a:lnTo>
                  <a:pt x="482" y="385"/>
                </a:lnTo>
                <a:lnTo>
                  <a:pt x="419" y="378"/>
                </a:lnTo>
                <a:lnTo>
                  <a:pt x="392" y="378"/>
                </a:lnTo>
                <a:lnTo>
                  <a:pt x="336" y="378"/>
                </a:lnTo>
                <a:lnTo>
                  <a:pt x="245" y="371"/>
                </a:lnTo>
                <a:lnTo>
                  <a:pt x="168" y="371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6" name="Freeform 46"/>
          <p:cNvSpPr>
            <a:spLocks/>
          </p:cNvSpPr>
          <p:nvPr userDrawn="1"/>
        </p:nvSpPr>
        <p:spPr bwMode="auto">
          <a:xfrm>
            <a:off x="5683250" y="3651250"/>
            <a:ext cx="1106488" cy="379413"/>
          </a:xfrm>
          <a:custGeom>
            <a:avLst/>
            <a:gdLst/>
            <a:ahLst/>
            <a:cxnLst>
              <a:cxn ang="0">
                <a:pos x="552" y="230"/>
              </a:cxn>
              <a:cxn ang="0">
                <a:pos x="517" y="237"/>
              </a:cxn>
              <a:cxn ang="0">
                <a:pos x="482" y="237"/>
              </a:cxn>
              <a:cxn ang="0">
                <a:pos x="434" y="244"/>
              </a:cxn>
              <a:cxn ang="0">
                <a:pos x="343" y="251"/>
              </a:cxn>
              <a:cxn ang="0">
                <a:pos x="301" y="258"/>
              </a:cxn>
              <a:cxn ang="0">
                <a:pos x="203" y="265"/>
              </a:cxn>
              <a:cxn ang="0">
                <a:pos x="147" y="272"/>
              </a:cxn>
              <a:cxn ang="0">
                <a:pos x="105" y="272"/>
              </a:cxn>
              <a:cxn ang="0">
                <a:pos x="56" y="279"/>
              </a:cxn>
              <a:cxn ang="0">
                <a:pos x="7" y="272"/>
              </a:cxn>
              <a:cxn ang="0">
                <a:pos x="14" y="251"/>
              </a:cxn>
              <a:cxn ang="0">
                <a:pos x="14" y="230"/>
              </a:cxn>
              <a:cxn ang="0">
                <a:pos x="7" y="223"/>
              </a:cxn>
              <a:cxn ang="0">
                <a:pos x="21" y="223"/>
              </a:cxn>
              <a:cxn ang="0">
                <a:pos x="21" y="209"/>
              </a:cxn>
              <a:cxn ang="0">
                <a:pos x="28" y="202"/>
              </a:cxn>
              <a:cxn ang="0">
                <a:pos x="28" y="195"/>
              </a:cxn>
              <a:cxn ang="0">
                <a:pos x="42" y="181"/>
              </a:cxn>
              <a:cxn ang="0">
                <a:pos x="42" y="168"/>
              </a:cxn>
              <a:cxn ang="0">
                <a:pos x="49" y="154"/>
              </a:cxn>
              <a:cxn ang="0">
                <a:pos x="56" y="133"/>
              </a:cxn>
              <a:cxn ang="0">
                <a:pos x="56" y="112"/>
              </a:cxn>
              <a:cxn ang="0">
                <a:pos x="63" y="91"/>
              </a:cxn>
              <a:cxn ang="0">
                <a:pos x="77" y="91"/>
              </a:cxn>
              <a:cxn ang="0">
                <a:pos x="133" y="91"/>
              </a:cxn>
              <a:cxn ang="0">
                <a:pos x="203" y="84"/>
              </a:cxn>
              <a:cxn ang="0">
                <a:pos x="238" y="63"/>
              </a:cxn>
              <a:cxn ang="0">
                <a:pos x="294" y="56"/>
              </a:cxn>
              <a:cxn ang="0">
                <a:pos x="357" y="49"/>
              </a:cxn>
              <a:cxn ang="0">
                <a:pos x="420" y="49"/>
              </a:cxn>
              <a:cxn ang="0">
                <a:pos x="468" y="42"/>
              </a:cxn>
              <a:cxn ang="0">
                <a:pos x="510" y="42"/>
              </a:cxn>
              <a:cxn ang="0">
                <a:pos x="587" y="35"/>
              </a:cxn>
              <a:cxn ang="0">
                <a:pos x="636" y="21"/>
              </a:cxn>
              <a:cxn ang="0">
                <a:pos x="720" y="14"/>
              </a:cxn>
              <a:cxn ang="0">
                <a:pos x="762" y="7"/>
              </a:cxn>
              <a:cxn ang="0">
                <a:pos x="811" y="0"/>
              </a:cxn>
              <a:cxn ang="0">
                <a:pos x="797" y="35"/>
              </a:cxn>
              <a:cxn ang="0">
                <a:pos x="783" y="63"/>
              </a:cxn>
              <a:cxn ang="0">
                <a:pos x="748" y="70"/>
              </a:cxn>
              <a:cxn ang="0">
                <a:pos x="727" y="77"/>
              </a:cxn>
              <a:cxn ang="0">
                <a:pos x="706" y="98"/>
              </a:cxn>
              <a:cxn ang="0">
                <a:pos x="671" y="133"/>
              </a:cxn>
              <a:cxn ang="0">
                <a:pos x="636" y="154"/>
              </a:cxn>
              <a:cxn ang="0">
                <a:pos x="608" y="174"/>
              </a:cxn>
              <a:cxn ang="0">
                <a:pos x="587" y="195"/>
              </a:cxn>
            </a:cxnLst>
            <a:rect l="0" t="0" r="r" b="b"/>
            <a:pathLst>
              <a:path w="811" h="279">
                <a:moveTo>
                  <a:pt x="580" y="202"/>
                </a:moveTo>
                <a:lnTo>
                  <a:pt x="580" y="230"/>
                </a:lnTo>
                <a:lnTo>
                  <a:pt x="552" y="230"/>
                </a:lnTo>
                <a:lnTo>
                  <a:pt x="538" y="230"/>
                </a:lnTo>
                <a:lnTo>
                  <a:pt x="531" y="230"/>
                </a:lnTo>
                <a:lnTo>
                  <a:pt x="517" y="237"/>
                </a:lnTo>
                <a:lnTo>
                  <a:pt x="517" y="237"/>
                </a:lnTo>
                <a:lnTo>
                  <a:pt x="489" y="237"/>
                </a:lnTo>
                <a:lnTo>
                  <a:pt x="482" y="237"/>
                </a:lnTo>
                <a:lnTo>
                  <a:pt x="468" y="244"/>
                </a:lnTo>
                <a:lnTo>
                  <a:pt x="454" y="244"/>
                </a:lnTo>
                <a:lnTo>
                  <a:pt x="434" y="244"/>
                </a:lnTo>
                <a:lnTo>
                  <a:pt x="392" y="251"/>
                </a:lnTo>
                <a:lnTo>
                  <a:pt x="385" y="251"/>
                </a:lnTo>
                <a:lnTo>
                  <a:pt x="343" y="251"/>
                </a:lnTo>
                <a:lnTo>
                  <a:pt x="336" y="251"/>
                </a:lnTo>
                <a:lnTo>
                  <a:pt x="301" y="258"/>
                </a:lnTo>
                <a:lnTo>
                  <a:pt x="301" y="258"/>
                </a:lnTo>
                <a:lnTo>
                  <a:pt x="259" y="258"/>
                </a:lnTo>
                <a:lnTo>
                  <a:pt x="224" y="265"/>
                </a:lnTo>
                <a:lnTo>
                  <a:pt x="203" y="265"/>
                </a:lnTo>
                <a:lnTo>
                  <a:pt x="189" y="265"/>
                </a:lnTo>
                <a:lnTo>
                  <a:pt x="182" y="265"/>
                </a:lnTo>
                <a:lnTo>
                  <a:pt x="147" y="272"/>
                </a:lnTo>
                <a:lnTo>
                  <a:pt x="140" y="272"/>
                </a:lnTo>
                <a:lnTo>
                  <a:pt x="126" y="272"/>
                </a:lnTo>
                <a:lnTo>
                  <a:pt x="105" y="272"/>
                </a:lnTo>
                <a:lnTo>
                  <a:pt x="91" y="272"/>
                </a:lnTo>
                <a:lnTo>
                  <a:pt x="63" y="279"/>
                </a:lnTo>
                <a:lnTo>
                  <a:pt x="56" y="279"/>
                </a:lnTo>
                <a:lnTo>
                  <a:pt x="0" y="279"/>
                </a:lnTo>
                <a:lnTo>
                  <a:pt x="0" y="272"/>
                </a:lnTo>
                <a:lnTo>
                  <a:pt x="7" y="272"/>
                </a:lnTo>
                <a:lnTo>
                  <a:pt x="7" y="265"/>
                </a:lnTo>
                <a:lnTo>
                  <a:pt x="21" y="258"/>
                </a:lnTo>
                <a:lnTo>
                  <a:pt x="14" y="251"/>
                </a:lnTo>
                <a:lnTo>
                  <a:pt x="7" y="244"/>
                </a:lnTo>
                <a:lnTo>
                  <a:pt x="14" y="244"/>
                </a:lnTo>
                <a:lnTo>
                  <a:pt x="14" y="230"/>
                </a:lnTo>
                <a:lnTo>
                  <a:pt x="7" y="230"/>
                </a:lnTo>
                <a:lnTo>
                  <a:pt x="7" y="230"/>
                </a:lnTo>
                <a:lnTo>
                  <a:pt x="7" y="223"/>
                </a:lnTo>
                <a:lnTo>
                  <a:pt x="14" y="223"/>
                </a:lnTo>
                <a:lnTo>
                  <a:pt x="21" y="230"/>
                </a:lnTo>
                <a:lnTo>
                  <a:pt x="21" y="223"/>
                </a:lnTo>
                <a:lnTo>
                  <a:pt x="21" y="216"/>
                </a:lnTo>
                <a:lnTo>
                  <a:pt x="21" y="209"/>
                </a:lnTo>
                <a:lnTo>
                  <a:pt x="21" y="209"/>
                </a:lnTo>
                <a:lnTo>
                  <a:pt x="28" y="216"/>
                </a:lnTo>
                <a:lnTo>
                  <a:pt x="28" y="209"/>
                </a:lnTo>
                <a:lnTo>
                  <a:pt x="28" y="202"/>
                </a:lnTo>
                <a:lnTo>
                  <a:pt x="35" y="202"/>
                </a:lnTo>
                <a:lnTo>
                  <a:pt x="35" y="195"/>
                </a:lnTo>
                <a:lnTo>
                  <a:pt x="28" y="195"/>
                </a:lnTo>
                <a:lnTo>
                  <a:pt x="28" y="188"/>
                </a:lnTo>
                <a:lnTo>
                  <a:pt x="35" y="188"/>
                </a:lnTo>
                <a:lnTo>
                  <a:pt x="42" y="181"/>
                </a:lnTo>
                <a:lnTo>
                  <a:pt x="49" y="174"/>
                </a:lnTo>
                <a:lnTo>
                  <a:pt x="42" y="168"/>
                </a:lnTo>
                <a:lnTo>
                  <a:pt x="42" y="168"/>
                </a:lnTo>
                <a:lnTo>
                  <a:pt x="56" y="168"/>
                </a:lnTo>
                <a:lnTo>
                  <a:pt x="56" y="168"/>
                </a:lnTo>
                <a:lnTo>
                  <a:pt x="49" y="154"/>
                </a:lnTo>
                <a:lnTo>
                  <a:pt x="49" y="147"/>
                </a:lnTo>
                <a:lnTo>
                  <a:pt x="56" y="140"/>
                </a:lnTo>
                <a:lnTo>
                  <a:pt x="56" y="133"/>
                </a:lnTo>
                <a:lnTo>
                  <a:pt x="49" y="126"/>
                </a:lnTo>
                <a:lnTo>
                  <a:pt x="63" y="126"/>
                </a:lnTo>
                <a:lnTo>
                  <a:pt x="56" y="112"/>
                </a:lnTo>
                <a:lnTo>
                  <a:pt x="63" y="112"/>
                </a:lnTo>
                <a:lnTo>
                  <a:pt x="63" y="98"/>
                </a:lnTo>
                <a:lnTo>
                  <a:pt x="63" y="91"/>
                </a:lnTo>
                <a:lnTo>
                  <a:pt x="70" y="98"/>
                </a:lnTo>
                <a:lnTo>
                  <a:pt x="70" y="91"/>
                </a:lnTo>
                <a:lnTo>
                  <a:pt x="77" y="91"/>
                </a:lnTo>
                <a:lnTo>
                  <a:pt x="126" y="91"/>
                </a:lnTo>
                <a:lnTo>
                  <a:pt x="126" y="91"/>
                </a:lnTo>
                <a:lnTo>
                  <a:pt x="133" y="91"/>
                </a:lnTo>
                <a:lnTo>
                  <a:pt x="161" y="84"/>
                </a:lnTo>
                <a:lnTo>
                  <a:pt x="161" y="84"/>
                </a:lnTo>
                <a:lnTo>
                  <a:pt x="203" y="84"/>
                </a:lnTo>
                <a:lnTo>
                  <a:pt x="196" y="63"/>
                </a:lnTo>
                <a:lnTo>
                  <a:pt x="238" y="63"/>
                </a:lnTo>
                <a:lnTo>
                  <a:pt x="238" y="63"/>
                </a:lnTo>
                <a:lnTo>
                  <a:pt x="266" y="63"/>
                </a:lnTo>
                <a:lnTo>
                  <a:pt x="294" y="56"/>
                </a:lnTo>
                <a:lnTo>
                  <a:pt x="294" y="56"/>
                </a:lnTo>
                <a:lnTo>
                  <a:pt x="322" y="56"/>
                </a:lnTo>
                <a:lnTo>
                  <a:pt x="350" y="49"/>
                </a:lnTo>
                <a:lnTo>
                  <a:pt x="357" y="49"/>
                </a:lnTo>
                <a:lnTo>
                  <a:pt x="378" y="49"/>
                </a:lnTo>
                <a:lnTo>
                  <a:pt x="399" y="49"/>
                </a:lnTo>
                <a:lnTo>
                  <a:pt x="420" y="49"/>
                </a:lnTo>
                <a:lnTo>
                  <a:pt x="447" y="42"/>
                </a:lnTo>
                <a:lnTo>
                  <a:pt x="461" y="42"/>
                </a:lnTo>
                <a:lnTo>
                  <a:pt x="468" y="42"/>
                </a:lnTo>
                <a:lnTo>
                  <a:pt x="489" y="42"/>
                </a:lnTo>
                <a:lnTo>
                  <a:pt x="510" y="42"/>
                </a:lnTo>
                <a:lnTo>
                  <a:pt x="510" y="42"/>
                </a:lnTo>
                <a:lnTo>
                  <a:pt x="566" y="35"/>
                </a:lnTo>
                <a:lnTo>
                  <a:pt x="566" y="35"/>
                </a:lnTo>
                <a:lnTo>
                  <a:pt x="587" y="35"/>
                </a:lnTo>
                <a:lnTo>
                  <a:pt x="594" y="28"/>
                </a:lnTo>
                <a:lnTo>
                  <a:pt x="622" y="28"/>
                </a:lnTo>
                <a:lnTo>
                  <a:pt x="636" y="21"/>
                </a:lnTo>
                <a:lnTo>
                  <a:pt x="685" y="21"/>
                </a:lnTo>
                <a:lnTo>
                  <a:pt x="699" y="14"/>
                </a:lnTo>
                <a:lnTo>
                  <a:pt x="720" y="14"/>
                </a:lnTo>
                <a:lnTo>
                  <a:pt x="748" y="7"/>
                </a:lnTo>
                <a:lnTo>
                  <a:pt x="755" y="7"/>
                </a:lnTo>
                <a:lnTo>
                  <a:pt x="762" y="7"/>
                </a:lnTo>
                <a:lnTo>
                  <a:pt x="797" y="0"/>
                </a:lnTo>
                <a:lnTo>
                  <a:pt x="811" y="0"/>
                </a:lnTo>
                <a:lnTo>
                  <a:pt x="811" y="0"/>
                </a:lnTo>
                <a:lnTo>
                  <a:pt x="804" y="28"/>
                </a:lnTo>
                <a:lnTo>
                  <a:pt x="811" y="35"/>
                </a:lnTo>
                <a:lnTo>
                  <a:pt x="797" y="35"/>
                </a:lnTo>
                <a:lnTo>
                  <a:pt x="790" y="42"/>
                </a:lnTo>
                <a:lnTo>
                  <a:pt x="790" y="42"/>
                </a:lnTo>
                <a:lnTo>
                  <a:pt x="783" y="63"/>
                </a:lnTo>
                <a:lnTo>
                  <a:pt x="776" y="63"/>
                </a:lnTo>
                <a:lnTo>
                  <a:pt x="769" y="63"/>
                </a:lnTo>
                <a:lnTo>
                  <a:pt x="748" y="70"/>
                </a:lnTo>
                <a:lnTo>
                  <a:pt x="741" y="84"/>
                </a:lnTo>
                <a:lnTo>
                  <a:pt x="734" y="91"/>
                </a:lnTo>
                <a:lnTo>
                  <a:pt x="727" y="77"/>
                </a:lnTo>
                <a:lnTo>
                  <a:pt x="713" y="84"/>
                </a:lnTo>
                <a:lnTo>
                  <a:pt x="713" y="98"/>
                </a:lnTo>
                <a:lnTo>
                  <a:pt x="706" y="98"/>
                </a:lnTo>
                <a:lnTo>
                  <a:pt x="699" y="112"/>
                </a:lnTo>
                <a:lnTo>
                  <a:pt x="685" y="119"/>
                </a:lnTo>
                <a:lnTo>
                  <a:pt x="671" y="133"/>
                </a:lnTo>
                <a:lnTo>
                  <a:pt x="671" y="133"/>
                </a:lnTo>
                <a:lnTo>
                  <a:pt x="650" y="147"/>
                </a:lnTo>
                <a:lnTo>
                  <a:pt x="636" y="154"/>
                </a:lnTo>
                <a:lnTo>
                  <a:pt x="622" y="154"/>
                </a:lnTo>
                <a:lnTo>
                  <a:pt x="608" y="168"/>
                </a:lnTo>
                <a:lnTo>
                  <a:pt x="608" y="174"/>
                </a:lnTo>
                <a:lnTo>
                  <a:pt x="608" y="188"/>
                </a:lnTo>
                <a:lnTo>
                  <a:pt x="601" y="195"/>
                </a:lnTo>
                <a:lnTo>
                  <a:pt x="587" y="195"/>
                </a:lnTo>
                <a:lnTo>
                  <a:pt x="580" y="202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7" name="Freeform 47"/>
          <p:cNvSpPr>
            <a:spLocks noEditPoints="1"/>
          </p:cNvSpPr>
          <p:nvPr userDrawn="1"/>
        </p:nvSpPr>
        <p:spPr bwMode="auto">
          <a:xfrm>
            <a:off x="3441700" y="3775075"/>
            <a:ext cx="1831975" cy="1774825"/>
          </a:xfrm>
          <a:custGeom>
            <a:avLst/>
            <a:gdLst/>
            <a:ahLst/>
            <a:cxnLst>
              <a:cxn ang="0">
                <a:pos x="174" y="524"/>
              </a:cxn>
              <a:cxn ang="0">
                <a:pos x="370" y="426"/>
              </a:cxn>
              <a:cxn ang="0">
                <a:pos x="398" y="90"/>
              </a:cxn>
              <a:cxn ang="0">
                <a:pos x="643" y="14"/>
              </a:cxn>
              <a:cxn ang="0">
                <a:pos x="692" y="251"/>
              </a:cxn>
              <a:cxn ang="0">
                <a:pos x="769" y="279"/>
              </a:cxn>
              <a:cxn ang="0">
                <a:pos x="873" y="307"/>
              </a:cxn>
              <a:cxn ang="0">
                <a:pos x="922" y="328"/>
              </a:cxn>
              <a:cxn ang="0">
                <a:pos x="957" y="342"/>
              </a:cxn>
              <a:cxn ang="0">
                <a:pos x="971" y="342"/>
              </a:cxn>
              <a:cxn ang="0">
                <a:pos x="1013" y="335"/>
              </a:cxn>
              <a:cxn ang="0">
                <a:pos x="1062" y="356"/>
              </a:cxn>
              <a:cxn ang="0">
                <a:pos x="1118" y="335"/>
              </a:cxn>
              <a:cxn ang="0">
                <a:pos x="1174" y="335"/>
              </a:cxn>
              <a:cxn ang="0">
                <a:pos x="1209" y="363"/>
              </a:cxn>
              <a:cxn ang="0">
                <a:pos x="1237" y="370"/>
              </a:cxn>
              <a:cxn ang="0">
                <a:pos x="1265" y="377"/>
              </a:cxn>
              <a:cxn ang="0">
                <a:pos x="1279" y="545"/>
              </a:cxn>
              <a:cxn ang="0">
                <a:pos x="1328" y="643"/>
              </a:cxn>
              <a:cxn ang="0">
                <a:pos x="1335" y="692"/>
              </a:cxn>
              <a:cxn ang="0">
                <a:pos x="1314" y="740"/>
              </a:cxn>
              <a:cxn ang="0">
                <a:pos x="1307" y="810"/>
              </a:cxn>
              <a:cxn ang="0">
                <a:pos x="1209" y="880"/>
              </a:cxn>
              <a:cxn ang="0">
                <a:pos x="1216" y="838"/>
              </a:cxn>
              <a:cxn ang="0">
                <a:pos x="1195" y="866"/>
              </a:cxn>
              <a:cxn ang="0">
                <a:pos x="1195" y="894"/>
              </a:cxn>
              <a:cxn ang="0">
                <a:pos x="1118" y="957"/>
              </a:cxn>
              <a:cxn ang="0">
                <a:pos x="1055" y="978"/>
              </a:cxn>
              <a:cxn ang="0">
                <a:pos x="1041" y="971"/>
              </a:cxn>
              <a:cxn ang="0">
                <a:pos x="1034" y="978"/>
              </a:cxn>
              <a:cxn ang="0">
                <a:pos x="1020" y="964"/>
              </a:cxn>
              <a:cxn ang="0">
                <a:pos x="1034" y="992"/>
              </a:cxn>
              <a:cxn ang="0">
                <a:pos x="999" y="999"/>
              </a:cxn>
              <a:cxn ang="0">
                <a:pos x="985" y="1020"/>
              </a:cxn>
              <a:cxn ang="0">
                <a:pos x="957" y="1034"/>
              </a:cxn>
              <a:cxn ang="0">
                <a:pos x="957" y="1069"/>
              </a:cxn>
              <a:cxn ang="0">
                <a:pos x="922" y="1069"/>
              </a:cxn>
              <a:cxn ang="0">
                <a:pos x="936" y="1090"/>
              </a:cxn>
              <a:cxn ang="0">
                <a:pos x="894" y="1118"/>
              </a:cxn>
              <a:cxn ang="0">
                <a:pos x="922" y="1195"/>
              </a:cxn>
              <a:cxn ang="0">
                <a:pos x="950" y="1286"/>
              </a:cxn>
              <a:cxn ang="0">
                <a:pos x="908" y="1293"/>
              </a:cxn>
              <a:cxn ang="0">
                <a:pos x="831" y="1272"/>
              </a:cxn>
              <a:cxn ang="0">
                <a:pos x="769" y="1237"/>
              </a:cxn>
              <a:cxn ang="0">
                <a:pos x="706" y="1160"/>
              </a:cxn>
              <a:cxn ang="0">
                <a:pos x="664" y="1062"/>
              </a:cxn>
              <a:cxn ang="0">
                <a:pos x="615" y="978"/>
              </a:cxn>
              <a:cxn ang="0">
                <a:pos x="580" y="887"/>
              </a:cxn>
              <a:cxn ang="0">
                <a:pos x="517" y="817"/>
              </a:cxn>
              <a:cxn ang="0">
                <a:pos x="475" y="810"/>
              </a:cxn>
              <a:cxn ang="0">
                <a:pos x="391" y="810"/>
              </a:cxn>
              <a:cxn ang="0">
                <a:pos x="328" y="901"/>
              </a:cxn>
              <a:cxn ang="0">
                <a:pos x="265" y="866"/>
              </a:cxn>
              <a:cxn ang="0">
                <a:pos x="174" y="775"/>
              </a:cxn>
              <a:cxn ang="0">
                <a:pos x="153" y="685"/>
              </a:cxn>
              <a:cxn ang="0">
                <a:pos x="98" y="629"/>
              </a:cxn>
              <a:cxn ang="0">
                <a:pos x="1195" y="894"/>
              </a:cxn>
              <a:cxn ang="0">
                <a:pos x="1041" y="1006"/>
              </a:cxn>
              <a:cxn ang="0">
                <a:pos x="978" y="1041"/>
              </a:cxn>
              <a:cxn ang="0">
                <a:pos x="957" y="1083"/>
              </a:cxn>
              <a:cxn ang="0">
                <a:pos x="943" y="1237"/>
              </a:cxn>
            </a:cxnLst>
            <a:rect l="0" t="0" r="r" b="b"/>
            <a:pathLst>
              <a:path w="1342" h="1307">
                <a:moveTo>
                  <a:pt x="56" y="587"/>
                </a:moveTo>
                <a:lnTo>
                  <a:pt x="35" y="573"/>
                </a:lnTo>
                <a:lnTo>
                  <a:pt x="21" y="545"/>
                </a:lnTo>
                <a:lnTo>
                  <a:pt x="7" y="538"/>
                </a:lnTo>
                <a:lnTo>
                  <a:pt x="0" y="531"/>
                </a:lnTo>
                <a:lnTo>
                  <a:pt x="0" y="510"/>
                </a:lnTo>
                <a:lnTo>
                  <a:pt x="28" y="510"/>
                </a:lnTo>
                <a:lnTo>
                  <a:pt x="63" y="517"/>
                </a:lnTo>
                <a:lnTo>
                  <a:pt x="174" y="524"/>
                </a:lnTo>
                <a:lnTo>
                  <a:pt x="181" y="524"/>
                </a:lnTo>
                <a:lnTo>
                  <a:pt x="265" y="531"/>
                </a:lnTo>
                <a:lnTo>
                  <a:pt x="272" y="531"/>
                </a:lnTo>
                <a:lnTo>
                  <a:pt x="293" y="538"/>
                </a:lnTo>
                <a:lnTo>
                  <a:pt x="335" y="538"/>
                </a:lnTo>
                <a:lnTo>
                  <a:pt x="363" y="545"/>
                </a:lnTo>
                <a:lnTo>
                  <a:pt x="363" y="531"/>
                </a:lnTo>
                <a:lnTo>
                  <a:pt x="370" y="482"/>
                </a:lnTo>
                <a:lnTo>
                  <a:pt x="370" y="426"/>
                </a:lnTo>
                <a:lnTo>
                  <a:pt x="377" y="377"/>
                </a:lnTo>
                <a:lnTo>
                  <a:pt x="377" y="356"/>
                </a:lnTo>
                <a:lnTo>
                  <a:pt x="384" y="321"/>
                </a:lnTo>
                <a:lnTo>
                  <a:pt x="391" y="265"/>
                </a:lnTo>
                <a:lnTo>
                  <a:pt x="391" y="209"/>
                </a:lnTo>
                <a:lnTo>
                  <a:pt x="391" y="181"/>
                </a:lnTo>
                <a:lnTo>
                  <a:pt x="398" y="160"/>
                </a:lnTo>
                <a:lnTo>
                  <a:pt x="398" y="104"/>
                </a:lnTo>
                <a:lnTo>
                  <a:pt x="398" y="90"/>
                </a:lnTo>
                <a:lnTo>
                  <a:pt x="405" y="56"/>
                </a:lnTo>
                <a:lnTo>
                  <a:pt x="405" y="0"/>
                </a:lnTo>
                <a:lnTo>
                  <a:pt x="412" y="0"/>
                </a:lnTo>
                <a:lnTo>
                  <a:pt x="489" y="7"/>
                </a:lnTo>
                <a:lnTo>
                  <a:pt x="503" y="7"/>
                </a:lnTo>
                <a:lnTo>
                  <a:pt x="545" y="7"/>
                </a:lnTo>
                <a:lnTo>
                  <a:pt x="594" y="14"/>
                </a:lnTo>
                <a:lnTo>
                  <a:pt x="608" y="14"/>
                </a:lnTo>
                <a:lnTo>
                  <a:pt x="643" y="14"/>
                </a:lnTo>
                <a:lnTo>
                  <a:pt x="699" y="14"/>
                </a:lnTo>
                <a:lnTo>
                  <a:pt x="699" y="70"/>
                </a:lnTo>
                <a:lnTo>
                  <a:pt x="692" y="90"/>
                </a:lnTo>
                <a:lnTo>
                  <a:pt x="692" y="125"/>
                </a:lnTo>
                <a:lnTo>
                  <a:pt x="692" y="146"/>
                </a:lnTo>
                <a:lnTo>
                  <a:pt x="692" y="174"/>
                </a:lnTo>
                <a:lnTo>
                  <a:pt x="692" y="195"/>
                </a:lnTo>
                <a:lnTo>
                  <a:pt x="692" y="230"/>
                </a:lnTo>
                <a:lnTo>
                  <a:pt x="692" y="251"/>
                </a:lnTo>
                <a:lnTo>
                  <a:pt x="692" y="251"/>
                </a:lnTo>
                <a:lnTo>
                  <a:pt x="706" y="258"/>
                </a:lnTo>
                <a:lnTo>
                  <a:pt x="720" y="272"/>
                </a:lnTo>
                <a:lnTo>
                  <a:pt x="727" y="272"/>
                </a:lnTo>
                <a:lnTo>
                  <a:pt x="734" y="272"/>
                </a:lnTo>
                <a:lnTo>
                  <a:pt x="741" y="272"/>
                </a:lnTo>
                <a:lnTo>
                  <a:pt x="748" y="279"/>
                </a:lnTo>
                <a:lnTo>
                  <a:pt x="748" y="265"/>
                </a:lnTo>
                <a:lnTo>
                  <a:pt x="769" y="279"/>
                </a:lnTo>
                <a:lnTo>
                  <a:pt x="769" y="293"/>
                </a:lnTo>
                <a:lnTo>
                  <a:pt x="789" y="300"/>
                </a:lnTo>
                <a:lnTo>
                  <a:pt x="803" y="307"/>
                </a:lnTo>
                <a:lnTo>
                  <a:pt x="824" y="307"/>
                </a:lnTo>
                <a:lnTo>
                  <a:pt x="831" y="314"/>
                </a:lnTo>
                <a:lnTo>
                  <a:pt x="838" y="314"/>
                </a:lnTo>
                <a:lnTo>
                  <a:pt x="852" y="307"/>
                </a:lnTo>
                <a:lnTo>
                  <a:pt x="866" y="307"/>
                </a:lnTo>
                <a:lnTo>
                  <a:pt x="873" y="307"/>
                </a:lnTo>
                <a:lnTo>
                  <a:pt x="873" y="307"/>
                </a:lnTo>
                <a:lnTo>
                  <a:pt x="873" y="314"/>
                </a:lnTo>
                <a:lnTo>
                  <a:pt x="873" y="321"/>
                </a:lnTo>
                <a:lnTo>
                  <a:pt x="887" y="328"/>
                </a:lnTo>
                <a:lnTo>
                  <a:pt x="887" y="328"/>
                </a:lnTo>
                <a:lnTo>
                  <a:pt x="887" y="335"/>
                </a:lnTo>
                <a:lnTo>
                  <a:pt x="894" y="342"/>
                </a:lnTo>
                <a:lnTo>
                  <a:pt x="915" y="328"/>
                </a:lnTo>
                <a:lnTo>
                  <a:pt x="922" y="328"/>
                </a:lnTo>
                <a:lnTo>
                  <a:pt x="922" y="335"/>
                </a:lnTo>
                <a:lnTo>
                  <a:pt x="929" y="335"/>
                </a:lnTo>
                <a:lnTo>
                  <a:pt x="936" y="335"/>
                </a:lnTo>
                <a:lnTo>
                  <a:pt x="936" y="349"/>
                </a:lnTo>
                <a:lnTo>
                  <a:pt x="943" y="349"/>
                </a:lnTo>
                <a:lnTo>
                  <a:pt x="943" y="349"/>
                </a:lnTo>
                <a:lnTo>
                  <a:pt x="950" y="342"/>
                </a:lnTo>
                <a:lnTo>
                  <a:pt x="957" y="342"/>
                </a:lnTo>
                <a:lnTo>
                  <a:pt x="957" y="342"/>
                </a:lnTo>
                <a:lnTo>
                  <a:pt x="964" y="335"/>
                </a:lnTo>
                <a:lnTo>
                  <a:pt x="964" y="342"/>
                </a:lnTo>
                <a:lnTo>
                  <a:pt x="964" y="349"/>
                </a:lnTo>
                <a:lnTo>
                  <a:pt x="964" y="356"/>
                </a:lnTo>
                <a:lnTo>
                  <a:pt x="971" y="356"/>
                </a:lnTo>
                <a:lnTo>
                  <a:pt x="971" y="356"/>
                </a:lnTo>
                <a:lnTo>
                  <a:pt x="971" y="349"/>
                </a:lnTo>
                <a:lnTo>
                  <a:pt x="978" y="349"/>
                </a:lnTo>
                <a:lnTo>
                  <a:pt x="971" y="342"/>
                </a:lnTo>
                <a:lnTo>
                  <a:pt x="985" y="342"/>
                </a:lnTo>
                <a:lnTo>
                  <a:pt x="985" y="335"/>
                </a:lnTo>
                <a:lnTo>
                  <a:pt x="992" y="335"/>
                </a:lnTo>
                <a:lnTo>
                  <a:pt x="992" y="328"/>
                </a:lnTo>
                <a:lnTo>
                  <a:pt x="999" y="342"/>
                </a:lnTo>
                <a:lnTo>
                  <a:pt x="999" y="342"/>
                </a:lnTo>
                <a:lnTo>
                  <a:pt x="1006" y="349"/>
                </a:lnTo>
                <a:lnTo>
                  <a:pt x="1013" y="342"/>
                </a:lnTo>
                <a:lnTo>
                  <a:pt x="1013" y="335"/>
                </a:lnTo>
                <a:lnTo>
                  <a:pt x="1027" y="342"/>
                </a:lnTo>
                <a:lnTo>
                  <a:pt x="1020" y="349"/>
                </a:lnTo>
                <a:lnTo>
                  <a:pt x="1034" y="349"/>
                </a:lnTo>
                <a:lnTo>
                  <a:pt x="1034" y="356"/>
                </a:lnTo>
                <a:lnTo>
                  <a:pt x="1041" y="349"/>
                </a:lnTo>
                <a:lnTo>
                  <a:pt x="1048" y="356"/>
                </a:lnTo>
                <a:lnTo>
                  <a:pt x="1048" y="363"/>
                </a:lnTo>
                <a:lnTo>
                  <a:pt x="1055" y="356"/>
                </a:lnTo>
                <a:lnTo>
                  <a:pt x="1062" y="356"/>
                </a:lnTo>
                <a:lnTo>
                  <a:pt x="1069" y="349"/>
                </a:lnTo>
                <a:lnTo>
                  <a:pt x="1062" y="349"/>
                </a:lnTo>
                <a:lnTo>
                  <a:pt x="1062" y="349"/>
                </a:lnTo>
                <a:lnTo>
                  <a:pt x="1083" y="349"/>
                </a:lnTo>
                <a:lnTo>
                  <a:pt x="1090" y="342"/>
                </a:lnTo>
                <a:lnTo>
                  <a:pt x="1097" y="349"/>
                </a:lnTo>
                <a:lnTo>
                  <a:pt x="1104" y="342"/>
                </a:lnTo>
                <a:lnTo>
                  <a:pt x="1104" y="342"/>
                </a:lnTo>
                <a:lnTo>
                  <a:pt x="1118" y="335"/>
                </a:lnTo>
                <a:lnTo>
                  <a:pt x="1132" y="335"/>
                </a:lnTo>
                <a:lnTo>
                  <a:pt x="1125" y="342"/>
                </a:lnTo>
                <a:lnTo>
                  <a:pt x="1139" y="342"/>
                </a:lnTo>
                <a:lnTo>
                  <a:pt x="1153" y="342"/>
                </a:lnTo>
                <a:lnTo>
                  <a:pt x="1153" y="335"/>
                </a:lnTo>
                <a:lnTo>
                  <a:pt x="1153" y="335"/>
                </a:lnTo>
                <a:lnTo>
                  <a:pt x="1160" y="328"/>
                </a:lnTo>
                <a:lnTo>
                  <a:pt x="1167" y="335"/>
                </a:lnTo>
                <a:lnTo>
                  <a:pt x="1174" y="335"/>
                </a:lnTo>
                <a:lnTo>
                  <a:pt x="1174" y="342"/>
                </a:lnTo>
                <a:lnTo>
                  <a:pt x="1174" y="335"/>
                </a:lnTo>
                <a:lnTo>
                  <a:pt x="1181" y="342"/>
                </a:lnTo>
                <a:lnTo>
                  <a:pt x="1181" y="342"/>
                </a:lnTo>
                <a:lnTo>
                  <a:pt x="1195" y="356"/>
                </a:lnTo>
                <a:lnTo>
                  <a:pt x="1202" y="356"/>
                </a:lnTo>
                <a:lnTo>
                  <a:pt x="1202" y="356"/>
                </a:lnTo>
                <a:lnTo>
                  <a:pt x="1209" y="356"/>
                </a:lnTo>
                <a:lnTo>
                  <a:pt x="1209" y="363"/>
                </a:lnTo>
                <a:lnTo>
                  <a:pt x="1216" y="363"/>
                </a:lnTo>
                <a:lnTo>
                  <a:pt x="1216" y="370"/>
                </a:lnTo>
                <a:lnTo>
                  <a:pt x="1223" y="363"/>
                </a:lnTo>
                <a:lnTo>
                  <a:pt x="1223" y="370"/>
                </a:lnTo>
                <a:lnTo>
                  <a:pt x="1230" y="370"/>
                </a:lnTo>
                <a:lnTo>
                  <a:pt x="1223" y="370"/>
                </a:lnTo>
                <a:lnTo>
                  <a:pt x="1230" y="370"/>
                </a:lnTo>
                <a:lnTo>
                  <a:pt x="1230" y="370"/>
                </a:lnTo>
                <a:lnTo>
                  <a:pt x="1237" y="370"/>
                </a:lnTo>
                <a:lnTo>
                  <a:pt x="1237" y="370"/>
                </a:lnTo>
                <a:lnTo>
                  <a:pt x="1237" y="377"/>
                </a:lnTo>
                <a:lnTo>
                  <a:pt x="1244" y="377"/>
                </a:lnTo>
                <a:lnTo>
                  <a:pt x="1244" y="377"/>
                </a:lnTo>
                <a:lnTo>
                  <a:pt x="1244" y="377"/>
                </a:lnTo>
                <a:lnTo>
                  <a:pt x="1244" y="377"/>
                </a:lnTo>
                <a:lnTo>
                  <a:pt x="1258" y="377"/>
                </a:lnTo>
                <a:lnTo>
                  <a:pt x="1258" y="377"/>
                </a:lnTo>
                <a:lnTo>
                  <a:pt x="1265" y="377"/>
                </a:lnTo>
                <a:lnTo>
                  <a:pt x="1265" y="377"/>
                </a:lnTo>
                <a:lnTo>
                  <a:pt x="1272" y="377"/>
                </a:lnTo>
                <a:lnTo>
                  <a:pt x="1279" y="377"/>
                </a:lnTo>
                <a:lnTo>
                  <a:pt x="1279" y="412"/>
                </a:lnTo>
                <a:lnTo>
                  <a:pt x="1279" y="440"/>
                </a:lnTo>
                <a:lnTo>
                  <a:pt x="1279" y="461"/>
                </a:lnTo>
                <a:lnTo>
                  <a:pt x="1279" y="482"/>
                </a:lnTo>
                <a:lnTo>
                  <a:pt x="1279" y="517"/>
                </a:lnTo>
                <a:lnTo>
                  <a:pt x="1279" y="545"/>
                </a:lnTo>
                <a:lnTo>
                  <a:pt x="1279" y="566"/>
                </a:lnTo>
                <a:lnTo>
                  <a:pt x="1286" y="566"/>
                </a:lnTo>
                <a:lnTo>
                  <a:pt x="1300" y="587"/>
                </a:lnTo>
                <a:lnTo>
                  <a:pt x="1307" y="601"/>
                </a:lnTo>
                <a:lnTo>
                  <a:pt x="1307" y="615"/>
                </a:lnTo>
                <a:lnTo>
                  <a:pt x="1307" y="622"/>
                </a:lnTo>
                <a:lnTo>
                  <a:pt x="1314" y="622"/>
                </a:lnTo>
                <a:lnTo>
                  <a:pt x="1314" y="629"/>
                </a:lnTo>
                <a:lnTo>
                  <a:pt x="1328" y="643"/>
                </a:lnTo>
                <a:lnTo>
                  <a:pt x="1321" y="650"/>
                </a:lnTo>
                <a:lnTo>
                  <a:pt x="1328" y="657"/>
                </a:lnTo>
                <a:lnTo>
                  <a:pt x="1328" y="664"/>
                </a:lnTo>
                <a:lnTo>
                  <a:pt x="1335" y="664"/>
                </a:lnTo>
                <a:lnTo>
                  <a:pt x="1335" y="671"/>
                </a:lnTo>
                <a:lnTo>
                  <a:pt x="1335" y="671"/>
                </a:lnTo>
                <a:lnTo>
                  <a:pt x="1342" y="678"/>
                </a:lnTo>
                <a:lnTo>
                  <a:pt x="1335" y="685"/>
                </a:lnTo>
                <a:lnTo>
                  <a:pt x="1335" y="692"/>
                </a:lnTo>
                <a:lnTo>
                  <a:pt x="1335" y="692"/>
                </a:lnTo>
                <a:lnTo>
                  <a:pt x="1335" y="699"/>
                </a:lnTo>
                <a:lnTo>
                  <a:pt x="1335" y="706"/>
                </a:lnTo>
                <a:lnTo>
                  <a:pt x="1328" y="720"/>
                </a:lnTo>
                <a:lnTo>
                  <a:pt x="1328" y="727"/>
                </a:lnTo>
                <a:lnTo>
                  <a:pt x="1321" y="727"/>
                </a:lnTo>
                <a:lnTo>
                  <a:pt x="1321" y="733"/>
                </a:lnTo>
                <a:lnTo>
                  <a:pt x="1321" y="733"/>
                </a:lnTo>
                <a:lnTo>
                  <a:pt x="1314" y="740"/>
                </a:lnTo>
                <a:lnTo>
                  <a:pt x="1321" y="754"/>
                </a:lnTo>
                <a:lnTo>
                  <a:pt x="1314" y="754"/>
                </a:lnTo>
                <a:lnTo>
                  <a:pt x="1314" y="768"/>
                </a:lnTo>
                <a:lnTo>
                  <a:pt x="1321" y="768"/>
                </a:lnTo>
                <a:lnTo>
                  <a:pt x="1321" y="775"/>
                </a:lnTo>
                <a:lnTo>
                  <a:pt x="1321" y="789"/>
                </a:lnTo>
                <a:lnTo>
                  <a:pt x="1321" y="796"/>
                </a:lnTo>
                <a:lnTo>
                  <a:pt x="1314" y="803"/>
                </a:lnTo>
                <a:lnTo>
                  <a:pt x="1307" y="810"/>
                </a:lnTo>
                <a:lnTo>
                  <a:pt x="1307" y="810"/>
                </a:lnTo>
                <a:lnTo>
                  <a:pt x="1293" y="831"/>
                </a:lnTo>
                <a:lnTo>
                  <a:pt x="1307" y="845"/>
                </a:lnTo>
                <a:lnTo>
                  <a:pt x="1286" y="845"/>
                </a:lnTo>
                <a:lnTo>
                  <a:pt x="1251" y="859"/>
                </a:lnTo>
                <a:lnTo>
                  <a:pt x="1251" y="859"/>
                </a:lnTo>
                <a:lnTo>
                  <a:pt x="1223" y="873"/>
                </a:lnTo>
                <a:lnTo>
                  <a:pt x="1209" y="887"/>
                </a:lnTo>
                <a:lnTo>
                  <a:pt x="1209" y="880"/>
                </a:lnTo>
                <a:lnTo>
                  <a:pt x="1223" y="873"/>
                </a:lnTo>
                <a:lnTo>
                  <a:pt x="1230" y="866"/>
                </a:lnTo>
                <a:lnTo>
                  <a:pt x="1237" y="866"/>
                </a:lnTo>
                <a:lnTo>
                  <a:pt x="1244" y="859"/>
                </a:lnTo>
                <a:lnTo>
                  <a:pt x="1237" y="859"/>
                </a:lnTo>
                <a:lnTo>
                  <a:pt x="1230" y="859"/>
                </a:lnTo>
                <a:lnTo>
                  <a:pt x="1209" y="866"/>
                </a:lnTo>
                <a:lnTo>
                  <a:pt x="1216" y="852"/>
                </a:lnTo>
                <a:lnTo>
                  <a:pt x="1216" y="838"/>
                </a:lnTo>
                <a:lnTo>
                  <a:pt x="1216" y="831"/>
                </a:lnTo>
                <a:lnTo>
                  <a:pt x="1202" y="838"/>
                </a:lnTo>
                <a:lnTo>
                  <a:pt x="1202" y="845"/>
                </a:lnTo>
                <a:lnTo>
                  <a:pt x="1195" y="845"/>
                </a:lnTo>
                <a:lnTo>
                  <a:pt x="1174" y="831"/>
                </a:lnTo>
                <a:lnTo>
                  <a:pt x="1181" y="845"/>
                </a:lnTo>
                <a:lnTo>
                  <a:pt x="1188" y="845"/>
                </a:lnTo>
                <a:lnTo>
                  <a:pt x="1188" y="859"/>
                </a:lnTo>
                <a:lnTo>
                  <a:pt x="1195" y="866"/>
                </a:lnTo>
                <a:lnTo>
                  <a:pt x="1188" y="873"/>
                </a:lnTo>
                <a:lnTo>
                  <a:pt x="1195" y="873"/>
                </a:lnTo>
                <a:lnTo>
                  <a:pt x="1195" y="880"/>
                </a:lnTo>
                <a:lnTo>
                  <a:pt x="1195" y="880"/>
                </a:lnTo>
                <a:lnTo>
                  <a:pt x="1195" y="873"/>
                </a:lnTo>
                <a:lnTo>
                  <a:pt x="1195" y="880"/>
                </a:lnTo>
                <a:lnTo>
                  <a:pt x="1209" y="887"/>
                </a:lnTo>
                <a:lnTo>
                  <a:pt x="1195" y="880"/>
                </a:lnTo>
                <a:lnTo>
                  <a:pt x="1195" y="894"/>
                </a:lnTo>
                <a:lnTo>
                  <a:pt x="1195" y="887"/>
                </a:lnTo>
                <a:lnTo>
                  <a:pt x="1181" y="908"/>
                </a:lnTo>
                <a:lnTo>
                  <a:pt x="1167" y="908"/>
                </a:lnTo>
                <a:lnTo>
                  <a:pt x="1167" y="915"/>
                </a:lnTo>
                <a:lnTo>
                  <a:pt x="1167" y="915"/>
                </a:lnTo>
                <a:lnTo>
                  <a:pt x="1160" y="929"/>
                </a:lnTo>
                <a:lnTo>
                  <a:pt x="1132" y="950"/>
                </a:lnTo>
                <a:lnTo>
                  <a:pt x="1118" y="964"/>
                </a:lnTo>
                <a:lnTo>
                  <a:pt x="1118" y="957"/>
                </a:lnTo>
                <a:lnTo>
                  <a:pt x="1104" y="957"/>
                </a:lnTo>
                <a:lnTo>
                  <a:pt x="1090" y="964"/>
                </a:lnTo>
                <a:lnTo>
                  <a:pt x="1083" y="971"/>
                </a:lnTo>
                <a:lnTo>
                  <a:pt x="1111" y="964"/>
                </a:lnTo>
                <a:lnTo>
                  <a:pt x="1062" y="992"/>
                </a:lnTo>
                <a:lnTo>
                  <a:pt x="1083" y="978"/>
                </a:lnTo>
                <a:lnTo>
                  <a:pt x="1083" y="971"/>
                </a:lnTo>
                <a:lnTo>
                  <a:pt x="1055" y="978"/>
                </a:lnTo>
                <a:lnTo>
                  <a:pt x="1055" y="978"/>
                </a:lnTo>
                <a:lnTo>
                  <a:pt x="1062" y="978"/>
                </a:lnTo>
                <a:lnTo>
                  <a:pt x="1055" y="971"/>
                </a:lnTo>
                <a:lnTo>
                  <a:pt x="1069" y="957"/>
                </a:lnTo>
                <a:lnTo>
                  <a:pt x="1062" y="964"/>
                </a:lnTo>
                <a:lnTo>
                  <a:pt x="1048" y="971"/>
                </a:lnTo>
                <a:lnTo>
                  <a:pt x="1055" y="964"/>
                </a:lnTo>
                <a:lnTo>
                  <a:pt x="1048" y="971"/>
                </a:lnTo>
                <a:lnTo>
                  <a:pt x="1041" y="978"/>
                </a:lnTo>
                <a:lnTo>
                  <a:pt x="1041" y="971"/>
                </a:lnTo>
                <a:lnTo>
                  <a:pt x="1041" y="964"/>
                </a:lnTo>
                <a:lnTo>
                  <a:pt x="1034" y="964"/>
                </a:lnTo>
                <a:lnTo>
                  <a:pt x="1034" y="957"/>
                </a:lnTo>
                <a:lnTo>
                  <a:pt x="1034" y="964"/>
                </a:lnTo>
                <a:lnTo>
                  <a:pt x="1041" y="964"/>
                </a:lnTo>
                <a:lnTo>
                  <a:pt x="1034" y="971"/>
                </a:lnTo>
                <a:lnTo>
                  <a:pt x="1041" y="978"/>
                </a:lnTo>
                <a:lnTo>
                  <a:pt x="1027" y="985"/>
                </a:lnTo>
                <a:lnTo>
                  <a:pt x="1034" y="978"/>
                </a:lnTo>
                <a:lnTo>
                  <a:pt x="1034" y="971"/>
                </a:lnTo>
                <a:lnTo>
                  <a:pt x="1027" y="978"/>
                </a:lnTo>
                <a:lnTo>
                  <a:pt x="1027" y="978"/>
                </a:lnTo>
                <a:lnTo>
                  <a:pt x="1027" y="971"/>
                </a:lnTo>
                <a:lnTo>
                  <a:pt x="1020" y="971"/>
                </a:lnTo>
                <a:lnTo>
                  <a:pt x="1020" y="964"/>
                </a:lnTo>
                <a:lnTo>
                  <a:pt x="1020" y="950"/>
                </a:lnTo>
                <a:lnTo>
                  <a:pt x="1020" y="964"/>
                </a:lnTo>
                <a:lnTo>
                  <a:pt x="1020" y="964"/>
                </a:lnTo>
                <a:lnTo>
                  <a:pt x="1013" y="964"/>
                </a:lnTo>
                <a:lnTo>
                  <a:pt x="1013" y="964"/>
                </a:lnTo>
                <a:lnTo>
                  <a:pt x="1020" y="971"/>
                </a:lnTo>
                <a:lnTo>
                  <a:pt x="1020" y="985"/>
                </a:lnTo>
                <a:lnTo>
                  <a:pt x="1020" y="978"/>
                </a:lnTo>
                <a:lnTo>
                  <a:pt x="1027" y="985"/>
                </a:lnTo>
                <a:lnTo>
                  <a:pt x="1020" y="992"/>
                </a:lnTo>
                <a:lnTo>
                  <a:pt x="1027" y="992"/>
                </a:lnTo>
                <a:lnTo>
                  <a:pt x="1034" y="992"/>
                </a:lnTo>
                <a:lnTo>
                  <a:pt x="1041" y="999"/>
                </a:lnTo>
                <a:lnTo>
                  <a:pt x="1013" y="1013"/>
                </a:lnTo>
                <a:lnTo>
                  <a:pt x="1006" y="1006"/>
                </a:lnTo>
                <a:lnTo>
                  <a:pt x="1006" y="999"/>
                </a:lnTo>
                <a:lnTo>
                  <a:pt x="1006" y="999"/>
                </a:lnTo>
                <a:lnTo>
                  <a:pt x="999" y="992"/>
                </a:lnTo>
                <a:lnTo>
                  <a:pt x="992" y="992"/>
                </a:lnTo>
                <a:lnTo>
                  <a:pt x="999" y="992"/>
                </a:lnTo>
                <a:lnTo>
                  <a:pt x="999" y="999"/>
                </a:lnTo>
                <a:lnTo>
                  <a:pt x="999" y="999"/>
                </a:lnTo>
                <a:lnTo>
                  <a:pt x="992" y="999"/>
                </a:lnTo>
                <a:lnTo>
                  <a:pt x="999" y="1006"/>
                </a:lnTo>
                <a:lnTo>
                  <a:pt x="999" y="1013"/>
                </a:lnTo>
                <a:lnTo>
                  <a:pt x="999" y="1013"/>
                </a:lnTo>
                <a:lnTo>
                  <a:pt x="999" y="1020"/>
                </a:lnTo>
                <a:lnTo>
                  <a:pt x="999" y="1020"/>
                </a:lnTo>
                <a:lnTo>
                  <a:pt x="978" y="1034"/>
                </a:lnTo>
                <a:lnTo>
                  <a:pt x="985" y="1020"/>
                </a:lnTo>
                <a:lnTo>
                  <a:pt x="978" y="1020"/>
                </a:lnTo>
                <a:lnTo>
                  <a:pt x="978" y="1027"/>
                </a:lnTo>
                <a:lnTo>
                  <a:pt x="978" y="1034"/>
                </a:lnTo>
                <a:lnTo>
                  <a:pt x="971" y="1034"/>
                </a:lnTo>
                <a:lnTo>
                  <a:pt x="971" y="1027"/>
                </a:lnTo>
                <a:lnTo>
                  <a:pt x="964" y="1034"/>
                </a:lnTo>
                <a:lnTo>
                  <a:pt x="964" y="1027"/>
                </a:lnTo>
                <a:lnTo>
                  <a:pt x="957" y="1027"/>
                </a:lnTo>
                <a:lnTo>
                  <a:pt x="957" y="1034"/>
                </a:lnTo>
                <a:lnTo>
                  <a:pt x="950" y="1041"/>
                </a:lnTo>
                <a:lnTo>
                  <a:pt x="950" y="1041"/>
                </a:lnTo>
                <a:lnTo>
                  <a:pt x="943" y="1048"/>
                </a:lnTo>
                <a:lnTo>
                  <a:pt x="950" y="1041"/>
                </a:lnTo>
                <a:lnTo>
                  <a:pt x="964" y="1041"/>
                </a:lnTo>
                <a:lnTo>
                  <a:pt x="971" y="1034"/>
                </a:lnTo>
                <a:lnTo>
                  <a:pt x="971" y="1048"/>
                </a:lnTo>
                <a:lnTo>
                  <a:pt x="964" y="1055"/>
                </a:lnTo>
                <a:lnTo>
                  <a:pt x="957" y="1069"/>
                </a:lnTo>
                <a:lnTo>
                  <a:pt x="950" y="1069"/>
                </a:lnTo>
                <a:lnTo>
                  <a:pt x="950" y="1069"/>
                </a:lnTo>
                <a:lnTo>
                  <a:pt x="943" y="1062"/>
                </a:lnTo>
                <a:lnTo>
                  <a:pt x="936" y="1069"/>
                </a:lnTo>
                <a:lnTo>
                  <a:pt x="936" y="1062"/>
                </a:lnTo>
                <a:lnTo>
                  <a:pt x="922" y="1062"/>
                </a:lnTo>
                <a:lnTo>
                  <a:pt x="922" y="1062"/>
                </a:lnTo>
                <a:lnTo>
                  <a:pt x="922" y="1062"/>
                </a:lnTo>
                <a:lnTo>
                  <a:pt x="922" y="1069"/>
                </a:lnTo>
                <a:lnTo>
                  <a:pt x="922" y="1069"/>
                </a:lnTo>
                <a:lnTo>
                  <a:pt x="936" y="1069"/>
                </a:lnTo>
                <a:lnTo>
                  <a:pt x="929" y="1076"/>
                </a:lnTo>
                <a:lnTo>
                  <a:pt x="943" y="1083"/>
                </a:lnTo>
                <a:lnTo>
                  <a:pt x="936" y="1083"/>
                </a:lnTo>
                <a:lnTo>
                  <a:pt x="943" y="1083"/>
                </a:lnTo>
                <a:lnTo>
                  <a:pt x="936" y="1090"/>
                </a:lnTo>
                <a:lnTo>
                  <a:pt x="929" y="1090"/>
                </a:lnTo>
                <a:lnTo>
                  <a:pt x="936" y="1090"/>
                </a:lnTo>
                <a:lnTo>
                  <a:pt x="943" y="1083"/>
                </a:lnTo>
                <a:lnTo>
                  <a:pt x="950" y="1083"/>
                </a:lnTo>
                <a:lnTo>
                  <a:pt x="936" y="1097"/>
                </a:lnTo>
                <a:lnTo>
                  <a:pt x="929" y="1132"/>
                </a:lnTo>
                <a:lnTo>
                  <a:pt x="922" y="1132"/>
                </a:lnTo>
                <a:lnTo>
                  <a:pt x="922" y="1118"/>
                </a:lnTo>
                <a:lnTo>
                  <a:pt x="915" y="1125"/>
                </a:lnTo>
                <a:lnTo>
                  <a:pt x="908" y="1132"/>
                </a:lnTo>
                <a:lnTo>
                  <a:pt x="894" y="1118"/>
                </a:lnTo>
                <a:lnTo>
                  <a:pt x="901" y="1132"/>
                </a:lnTo>
                <a:lnTo>
                  <a:pt x="887" y="1132"/>
                </a:lnTo>
                <a:lnTo>
                  <a:pt x="915" y="1139"/>
                </a:lnTo>
                <a:lnTo>
                  <a:pt x="929" y="1139"/>
                </a:lnTo>
                <a:lnTo>
                  <a:pt x="922" y="1160"/>
                </a:lnTo>
                <a:lnTo>
                  <a:pt x="922" y="1167"/>
                </a:lnTo>
                <a:lnTo>
                  <a:pt x="915" y="1167"/>
                </a:lnTo>
                <a:lnTo>
                  <a:pt x="915" y="1188"/>
                </a:lnTo>
                <a:lnTo>
                  <a:pt x="922" y="1195"/>
                </a:lnTo>
                <a:lnTo>
                  <a:pt x="922" y="1216"/>
                </a:lnTo>
                <a:lnTo>
                  <a:pt x="929" y="1223"/>
                </a:lnTo>
                <a:lnTo>
                  <a:pt x="922" y="1230"/>
                </a:lnTo>
                <a:lnTo>
                  <a:pt x="929" y="1237"/>
                </a:lnTo>
                <a:lnTo>
                  <a:pt x="936" y="1244"/>
                </a:lnTo>
                <a:lnTo>
                  <a:pt x="936" y="1265"/>
                </a:lnTo>
                <a:lnTo>
                  <a:pt x="943" y="1279"/>
                </a:lnTo>
                <a:lnTo>
                  <a:pt x="943" y="1286"/>
                </a:lnTo>
                <a:lnTo>
                  <a:pt x="950" y="1286"/>
                </a:lnTo>
                <a:lnTo>
                  <a:pt x="950" y="1293"/>
                </a:lnTo>
                <a:lnTo>
                  <a:pt x="936" y="1293"/>
                </a:lnTo>
                <a:lnTo>
                  <a:pt x="936" y="1293"/>
                </a:lnTo>
                <a:lnTo>
                  <a:pt x="929" y="1293"/>
                </a:lnTo>
                <a:lnTo>
                  <a:pt x="929" y="1307"/>
                </a:lnTo>
                <a:lnTo>
                  <a:pt x="922" y="1307"/>
                </a:lnTo>
                <a:lnTo>
                  <a:pt x="908" y="1293"/>
                </a:lnTo>
                <a:lnTo>
                  <a:pt x="908" y="1293"/>
                </a:lnTo>
                <a:lnTo>
                  <a:pt x="908" y="1293"/>
                </a:lnTo>
                <a:lnTo>
                  <a:pt x="901" y="1286"/>
                </a:lnTo>
                <a:lnTo>
                  <a:pt x="880" y="1279"/>
                </a:lnTo>
                <a:lnTo>
                  <a:pt x="859" y="1279"/>
                </a:lnTo>
                <a:lnTo>
                  <a:pt x="852" y="1279"/>
                </a:lnTo>
                <a:lnTo>
                  <a:pt x="852" y="1279"/>
                </a:lnTo>
                <a:lnTo>
                  <a:pt x="838" y="1279"/>
                </a:lnTo>
                <a:lnTo>
                  <a:pt x="831" y="1272"/>
                </a:lnTo>
                <a:lnTo>
                  <a:pt x="831" y="1272"/>
                </a:lnTo>
                <a:lnTo>
                  <a:pt x="831" y="1272"/>
                </a:lnTo>
                <a:lnTo>
                  <a:pt x="824" y="1272"/>
                </a:lnTo>
                <a:lnTo>
                  <a:pt x="824" y="1265"/>
                </a:lnTo>
                <a:lnTo>
                  <a:pt x="824" y="1265"/>
                </a:lnTo>
                <a:lnTo>
                  <a:pt x="817" y="1258"/>
                </a:lnTo>
                <a:lnTo>
                  <a:pt x="810" y="1258"/>
                </a:lnTo>
                <a:lnTo>
                  <a:pt x="796" y="1251"/>
                </a:lnTo>
                <a:lnTo>
                  <a:pt x="789" y="1258"/>
                </a:lnTo>
                <a:lnTo>
                  <a:pt x="776" y="1237"/>
                </a:lnTo>
                <a:lnTo>
                  <a:pt x="769" y="1237"/>
                </a:lnTo>
                <a:lnTo>
                  <a:pt x="762" y="1237"/>
                </a:lnTo>
                <a:lnTo>
                  <a:pt x="741" y="1230"/>
                </a:lnTo>
                <a:lnTo>
                  <a:pt x="748" y="1223"/>
                </a:lnTo>
                <a:lnTo>
                  <a:pt x="741" y="1216"/>
                </a:lnTo>
                <a:lnTo>
                  <a:pt x="741" y="1216"/>
                </a:lnTo>
                <a:lnTo>
                  <a:pt x="727" y="1181"/>
                </a:lnTo>
                <a:lnTo>
                  <a:pt x="713" y="1167"/>
                </a:lnTo>
                <a:lnTo>
                  <a:pt x="713" y="1160"/>
                </a:lnTo>
                <a:lnTo>
                  <a:pt x="706" y="1160"/>
                </a:lnTo>
                <a:lnTo>
                  <a:pt x="713" y="1139"/>
                </a:lnTo>
                <a:lnTo>
                  <a:pt x="706" y="1132"/>
                </a:lnTo>
                <a:lnTo>
                  <a:pt x="699" y="1125"/>
                </a:lnTo>
                <a:lnTo>
                  <a:pt x="706" y="1104"/>
                </a:lnTo>
                <a:lnTo>
                  <a:pt x="706" y="1104"/>
                </a:lnTo>
                <a:lnTo>
                  <a:pt x="699" y="1090"/>
                </a:lnTo>
                <a:lnTo>
                  <a:pt x="685" y="1083"/>
                </a:lnTo>
                <a:lnTo>
                  <a:pt x="671" y="1069"/>
                </a:lnTo>
                <a:lnTo>
                  <a:pt x="664" y="1062"/>
                </a:lnTo>
                <a:lnTo>
                  <a:pt x="664" y="1041"/>
                </a:lnTo>
                <a:lnTo>
                  <a:pt x="657" y="1041"/>
                </a:lnTo>
                <a:lnTo>
                  <a:pt x="643" y="1020"/>
                </a:lnTo>
                <a:lnTo>
                  <a:pt x="636" y="1013"/>
                </a:lnTo>
                <a:lnTo>
                  <a:pt x="629" y="1013"/>
                </a:lnTo>
                <a:lnTo>
                  <a:pt x="622" y="1006"/>
                </a:lnTo>
                <a:lnTo>
                  <a:pt x="622" y="999"/>
                </a:lnTo>
                <a:lnTo>
                  <a:pt x="622" y="992"/>
                </a:lnTo>
                <a:lnTo>
                  <a:pt x="615" y="978"/>
                </a:lnTo>
                <a:lnTo>
                  <a:pt x="622" y="978"/>
                </a:lnTo>
                <a:lnTo>
                  <a:pt x="615" y="971"/>
                </a:lnTo>
                <a:lnTo>
                  <a:pt x="615" y="964"/>
                </a:lnTo>
                <a:lnTo>
                  <a:pt x="608" y="957"/>
                </a:lnTo>
                <a:lnTo>
                  <a:pt x="594" y="929"/>
                </a:lnTo>
                <a:lnTo>
                  <a:pt x="594" y="929"/>
                </a:lnTo>
                <a:lnTo>
                  <a:pt x="587" y="908"/>
                </a:lnTo>
                <a:lnTo>
                  <a:pt x="580" y="894"/>
                </a:lnTo>
                <a:lnTo>
                  <a:pt x="580" y="887"/>
                </a:lnTo>
                <a:lnTo>
                  <a:pt x="559" y="873"/>
                </a:lnTo>
                <a:lnTo>
                  <a:pt x="552" y="859"/>
                </a:lnTo>
                <a:lnTo>
                  <a:pt x="531" y="852"/>
                </a:lnTo>
                <a:lnTo>
                  <a:pt x="531" y="838"/>
                </a:lnTo>
                <a:lnTo>
                  <a:pt x="524" y="845"/>
                </a:lnTo>
                <a:lnTo>
                  <a:pt x="524" y="838"/>
                </a:lnTo>
                <a:lnTo>
                  <a:pt x="517" y="831"/>
                </a:lnTo>
                <a:lnTo>
                  <a:pt x="517" y="824"/>
                </a:lnTo>
                <a:lnTo>
                  <a:pt x="517" y="817"/>
                </a:lnTo>
                <a:lnTo>
                  <a:pt x="510" y="824"/>
                </a:lnTo>
                <a:lnTo>
                  <a:pt x="510" y="817"/>
                </a:lnTo>
                <a:lnTo>
                  <a:pt x="503" y="817"/>
                </a:lnTo>
                <a:lnTo>
                  <a:pt x="503" y="817"/>
                </a:lnTo>
                <a:lnTo>
                  <a:pt x="496" y="817"/>
                </a:lnTo>
                <a:lnTo>
                  <a:pt x="489" y="824"/>
                </a:lnTo>
                <a:lnTo>
                  <a:pt x="482" y="817"/>
                </a:lnTo>
                <a:lnTo>
                  <a:pt x="475" y="817"/>
                </a:lnTo>
                <a:lnTo>
                  <a:pt x="475" y="810"/>
                </a:lnTo>
                <a:lnTo>
                  <a:pt x="461" y="817"/>
                </a:lnTo>
                <a:lnTo>
                  <a:pt x="461" y="810"/>
                </a:lnTo>
                <a:lnTo>
                  <a:pt x="447" y="817"/>
                </a:lnTo>
                <a:lnTo>
                  <a:pt x="419" y="803"/>
                </a:lnTo>
                <a:lnTo>
                  <a:pt x="419" y="803"/>
                </a:lnTo>
                <a:lnTo>
                  <a:pt x="412" y="817"/>
                </a:lnTo>
                <a:lnTo>
                  <a:pt x="405" y="810"/>
                </a:lnTo>
                <a:lnTo>
                  <a:pt x="398" y="817"/>
                </a:lnTo>
                <a:lnTo>
                  <a:pt x="391" y="810"/>
                </a:lnTo>
                <a:lnTo>
                  <a:pt x="391" y="817"/>
                </a:lnTo>
                <a:lnTo>
                  <a:pt x="384" y="817"/>
                </a:lnTo>
                <a:lnTo>
                  <a:pt x="370" y="838"/>
                </a:lnTo>
                <a:lnTo>
                  <a:pt x="363" y="852"/>
                </a:lnTo>
                <a:lnTo>
                  <a:pt x="356" y="859"/>
                </a:lnTo>
                <a:lnTo>
                  <a:pt x="356" y="873"/>
                </a:lnTo>
                <a:lnTo>
                  <a:pt x="356" y="873"/>
                </a:lnTo>
                <a:lnTo>
                  <a:pt x="349" y="880"/>
                </a:lnTo>
                <a:lnTo>
                  <a:pt x="328" y="901"/>
                </a:lnTo>
                <a:lnTo>
                  <a:pt x="314" y="901"/>
                </a:lnTo>
                <a:lnTo>
                  <a:pt x="314" y="901"/>
                </a:lnTo>
                <a:lnTo>
                  <a:pt x="307" y="894"/>
                </a:lnTo>
                <a:lnTo>
                  <a:pt x="307" y="894"/>
                </a:lnTo>
                <a:lnTo>
                  <a:pt x="293" y="887"/>
                </a:lnTo>
                <a:lnTo>
                  <a:pt x="286" y="880"/>
                </a:lnTo>
                <a:lnTo>
                  <a:pt x="272" y="873"/>
                </a:lnTo>
                <a:lnTo>
                  <a:pt x="265" y="866"/>
                </a:lnTo>
                <a:lnTo>
                  <a:pt x="265" y="866"/>
                </a:lnTo>
                <a:lnTo>
                  <a:pt x="265" y="859"/>
                </a:lnTo>
                <a:lnTo>
                  <a:pt x="265" y="866"/>
                </a:lnTo>
                <a:lnTo>
                  <a:pt x="237" y="852"/>
                </a:lnTo>
                <a:lnTo>
                  <a:pt x="223" y="845"/>
                </a:lnTo>
                <a:lnTo>
                  <a:pt x="223" y="831"/>
                </a:lnTo>
                <a:lnTo>
                  <a:pt x="202" y="824"/>
                </a:lnTo>
                <a:lnTo>
                  <a:pt x="188" y="810"/>
                </a:lnTo>
                <a:lnTo>
                  <a:pt x="188" y="789"/>
                </a:lnTo>
                <a:lnTo>
                  <a:pt x="174" y="775"/>
                </a:lnTo>
                <a:lnTo>
                  <a:pt x="174" y="761"/>
                </a:lnTo>
                <a:lnTo>
                  <a:pt x="181" y="747"/>
                </a:lnTo>
                <a:lnTo>
                  <a:pt x="181" y="740"/>
                </a:lnTo>
                <a:lnTo>
                  <a:pt x="167" y="727"/>
                </a:lnTo>
                <a:lnTo>
                  <a:pt x="167" y="720"/>
                </a:lnTo>
                <a:lnTo>
                  <a:pt x="167" y="720"/>
                </a:lnTo>
                <a:lnTo>
                  <a:pt x="160" y="699"/>
                </a:lnTo>
                <a:lnTo>
                  <a:pt x="153" y="692"/>
                </a:lnTo>
                <a:lnTo>
                  <a:pt x="153" y="685"/>
                </a:lnTo>
                <a:lnTo>
                  <a:pt x="146" y="685"/>
                </a:lnTo>
                <a:lnTo>
                  <a:pt x="133" y="664"/>
                </a:lnTo>
                <a:lnTo>
                  <a:pt x="126" y="664"/>
                </a:lnTo>
                <a:lnTo>
                  <a:pt x="126" y="664"/>
                </a:lnTo>
                <a:lnTo>
                  <a:pt x="119" y="664"/>
                </a:lnTo>
                <a:lnTo>
                  <a:pt x="112" y="657"/>
                </a:lnTo>
                <a:lnTo>
                  <a:pt x="112" y="650"/>
                </a:lnTo>
                <a:lnTo>
                  <a:pt x="98" y="643"/>
                </a:lnTo>
                <a:lnTo>
                  <a:pt x="98" y="629"/>
                </a:lnTo>
                <a:lnTo>
                  <a:pt x="77" y="615"/>
                </a:lnTo>
                <a:lnTo>
                  <a:pt x="56" y="587"/>
                </a:lnTo>
                <a:lnTo>
                  <a:pt x="56" y="587"/>
                </a:lnTo>
                <a:close/>
                <a:moveTo>
                  <a:pt x="1195" y="894"/>
                </a:moveTo>
                <a:lnTo>
                  <a:pt x="1209" y="887"/>
                </a:lnTo>
                <a:lnTo>
                  <a:pt x="1216" y="887"/>
                </a:lnTo>
                <a:lnTo>
                  <a:pt x="1174" y="915"/>
                </a:lnTo>
                <a:lnTo>
                  <a:pt x="1195" y="894"/>
                </a:lnTo>
                <a:lnTo>
                  <a:pt x="1195" y="894"/>
                </a:lnTo>
                <a:close/>
                <a:moveTo>
                  <a:pt x="1041" y="1006"/>
                </a:moveTo>
                <a:lnTo>
                  <a:pt x="992" y="1041"/>
                </a:lnTo>
                <a:lnTo>
                  <a:pt x="999" y="1027"/>
                </a:lnTo>
                <a:lnTo>
                  <a:pt x="1006" y="1027"/>
                </a:lnTo>
                <a:lnTo>
                  <a:pt x="1027" y="1013"/>
                </a:lnTo>
                <a:lnTo>
                  <a:pt x="1034" y="1013"/>
                </a:lnTo>
                <a:lnTo>
                  <a:pt x="1034" y="999"/>
                </a:lnTo>
                <a:lnTo>
                  <a:pt x="1041" y="1006"/>
                </a:lnTo>
                <a:lnTo>
                  <a:pt x="1041" y="1006"/>
                </a:lnTo>
                <a:close/>
                <a:moveTo>
                  <a:pt x="978" y="1041"/>
                </a:moveTo>
                <a:lnTo>
                  <a:pt x="992" y="1034"/>
                </a:lnTo>
                <a:lnTo>
                  <a:pt x="992" y="1034"/>
                </a:lnTo>
                <a:lnTo>
                  <a:pt x="992" y="1041"/>
                </a:lnTo>
                <a:lnTo>
                  <a:pt x="971" y="1069"/>
                </a:lnTo>
                <a:lnTo>
                  <a:pt x="971" y="1055"/>
                </a:lnTo>
                <a:lnTo>
                  <a:pt x="978" y="1048"/>
                </a:lnTo>
                <a:lnTo>
                  <a:pt x="978" y="1048"/>
                </a:lnTo>
                <a:lnTo>
                  <a:pt x="978" y="1041"/>
                </a:lnTo>
                <a:lnTo>
                  <a:pt x="978" y="1041"/>
                </a:lnTo>
                <a:close/>
                <a:moveTo>
                  <a:pt x="936" y="1132"/>
                </a:moveTo>
                <a:lnTo>
                  <a:pt x="936" y="1139"/>
                </a:lnTo>
                <a:lnTo>
                  <a:pt x="936" y="1132"/>
                </a:lnTo>
                <a:lnTo>
                  <a:pt x="936" y="1118"/>
                </a:lnTo>
                <a:lnTo>
                  <a:pt x="950" y="1097"/>
                </a:lnTo>
                <a:lnTo>
                  <a:pt x="950" y="1090"/>
                </a:lnTo>
                <a:lnTo>
                  <a:pt x="950" y="1097"/>
                </a:lnTo>
                <a:lnTo>
                  <a:pt x="957" y="1083"/>
                </a:lnTo>
                <a:lnTo>
                  <a:pt x="964" y="1069"/>
                </a:lnTo>
                <a:lnTo>
                  <a:pt x="964" y="1069"/>
                </a:lnTo>
                <a:lnTo>
                  <a:pt x="971" y="1069"/>
                </a:lnTo>
                <a:lnTo>
                  <a:pt x="950" y="1097"/>
                </a:lnTo>
                <a:lnTo>
                  <a:pt x="936" y="1132"/>
                </a:lnTo>
                <a:lnTo>
                  <a:pt x="936" y="1132"/>
                </a:lnTo>
                <a:close/>
                <a:moveTo>
                  <a:pt x="943" y="1216"/>
                </a:moveTo>
                <a:lnTo>
                  <a:pt x="950" y="1237"/>
                </a:lnTo>
                <a:lnTo>
                  <a:pt x="943" y="1237"/>
                </a:lnTo>
                <a:lnTo>
                  <a:pt x="943" y="1216"/>
                </a:lnTo>
                <a:lnTo>
                  <a:pt x="936" y="1202"/>
                </a:lnTo>
                <a:lnTo>
                  <a:pt x="929" y="1174"/>
                </a:lnTo>
                <a:lnTo>
                  <a:pt x="936" y="1146"/>
                </a:lnTo>
                <a:lnTo>
                  <a:pt x="929" y="1174"/>
                </a:lnTo>
                <a:lnTo>
                  <a:pt x="943" y="1216"/>
                </a:lnTo>
                <a:lnTo>
                  <a:pt x="943" y="1216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8" name="Freeform 48"/>
          <p:cNvSpPr>
            <a:spLocks/>
          </p:cNvSpPr>
          <p:nvPr userDrawn="1"/>
        </p:nvSpPr>
        <p:spPr bwMode="auto">
          <a:xfrm>
            <a:off x="2582863" y="2692400"/>
            <a:ext cx="735012" cy="920750"/>
          </a:xfrm>
          <a:custGeom>
            <a:avLst/>
            <a:gdLst/>
            <a:ahLst/>
            <a:cxnLst>
              <a:cxn ang="0">
                <a:pos x="14" y="524"/>
              </a:cxn>
              <a:cxn ang="0">
                <a:pos x="28" y="461"/>
              </a:cxn>
              <a:cxn ang="0">
                <a:pos x="35" y="412"/>
              </a:cxn>
              <a:cxn ang="0">
                <a:pos x="35" y="398"/>
              </a:cxn>
              <a:cxn ang="0">
                <a:pos x="56" y="293"/>
              </a:cxn>
              <a:cxn ang="0">
                <a:pos x="70" y="251"/>
              </a:cxn>
              <a:cxn ang="0">
                <a:pos x="70" y="230"/>
              </a:cxn>
              <a:cxn ang="0">
                <a:pos x="91" y="119"/>
              </a:cxn>
              <a:cxn ang="0">
                <a:pos x="111" y="0"/>
              </a:cxn>
              <a:cxn ang="0">
                <a:pos x="209" y="21"/>
              </a:cxn>
              <a:cxn ang="0">
                <a:pos x="279" y="35"/>
              </a:cxn>
              <a:cxn ang="0">
                <a:pos x="286" y="35"/>
              </a:cxn>
              <a:cxn ang="0">
                <a:pos x="335" y="42"/>
              </a:cxn>
              <a:cxn ang="0">
                <a:pos x="377" y="49"/>
              </a:cxn>
              <a:cxn ang="0">
                <a:pos x="370" y="98"/>
              </a:cxn>
              <a:cxn ang="0">
                <a:pos x="363" y="140"/>
              </a:cxn>
              <a:cxn ang="0">
                <a:pos x="356" y="168"/>
              </a:cxn>
              <a:cxn ang="0">
                <a:pos x="447" y="182"/>
              </a:cxn>
              <a:cxn ang="0">
                <a:pos x="454" y="182"/>
              </a:cxn>
              <a:cxn ang="0">
                <a:pos x="538" y="196"/>
              </a:cxn>
              <a:cxn ang="0">
                <a:pos x="531" y="237"/>
              </a:cxn>
              <a:cxn ang="0">
                <a:pos x="524" y="286"/>
              </a:cxn>
              <a:cxn ang="0">
                <a:pos x="517" y="356"/>
              </a:cxn>
              <a:cxn ang="0">
                <a:pos x="510" y="370"/>
              </a:cxn>
              <a:cxn ang="0">
                <a:pos x="510" y="391"/>
              </a:cxn>
              <a:cxn ang="0">
                <a:pos x="496" y="496"/>
              </a:cxn>
              <a:cxn ang="0">
                <a:pos x="489" y="538"/>
              </a:cxn>
              <a:cxn ang="0">
                <a:pos x="482" y="566"/>
              </a:cxn>
              <a:cxn ang="0">
                <a:pos x="482" y="601"/>
              </a:cxn>
              <a:cxn ang="0">
                <a:pos x="468" y="678"/>
              </a:cxn>
              <a:cxn ang="0">
                <a:pos x="377" y="664"/>
              </a:cxn>
              <a:cxn ang="0">
                <a:pos x="307" y="650"/>
              </a:cxn>
              <a:cxn ang="0">
                <a:pos x="251" y="643"/>
              </a:cxn>
              <a:cxn ang="0">
                <a:pos x="139" y="622"/>
              </a:cxn>
              <a:cxn ang="0">
                <a:pos x="105" y="615"/>
              </a:cxn>
              <a:cxn ang="0">
                <a:pos x="0" y="601"/>
              </a:cxn>
              <a:cxn ang="0">
                <a:pos x="14" y="524"/>
              </a:cxn>
            </a:cxnLst>
            <a:rect l="0" t="0" r="r" b="b"/>
            <a:pathLst>
              <a:path w="538" h="678">
                <a:moveTo>
                  <a:pt x="14" y="524"/>
                </a:moveTo>
                <a:lnTo>
                  <a:pt x="28" y="461"/>
                </a:lnTo>
                <a:lnTo>
                  <a:pt x="35" y="412"/>
                </a:lnTo>
                <a:lnTo>
                  <a:pt x="35" y="398"/>
                </a:lnTo>
                <a:lnTo>
                  <a:pt x="56" y="293"/>
                </a:lnTo>
                <a:lnTo>
                  <a:pt x="70" y="251"/>
                </a:lnTo>
                <a:lnTo>
                  <a:pt x="70" y="230"/>
                </a:lnTo>
                <a:lnTo>
                  <a:pt x="91" y="119"/>
                </a:lnTo>
                <a:lnTo>
                  <a:pt x="111" y="0"/>
                </a:lnTo>
                <a:lnTo>
                  <a:pt x="209" y="21"/>
                </a:lnTo>
                <a:lnTo>
                  <a:pt x="279" y="35"/>
                </a:lnTo>
                <a:lnTo>
                  <a:pt x="286" y="35"/>
                </a:lnTo>
                <a:lnTo>
                  <a:pt x="335" y="42"/>
                </a:lnTo>
                <a:lnTo>
                  <a:pt x="377" y="49"/>
                </a:lnTo>
                <a:lnTo>
                  <a:pt x="370" y="98"/>
                </a:lnTo>
                <a:lnTo>
                  <a:pt x="363" y="140"/>
                </a:lnTo>
                <a:lnTo>
                  <a:pt x="356" y="168"/>
                </a:lnTo>
                <a:lnTo>
                  <a:pt x="447" y="182"/>
                </a:lnTo>
                <a:lnTo>
                  <a:pt x="454" y="182"/>
                </a:lnTo>
                <a:lnTo>
                  <a:pt x="538" y="196"/>
                </a:lnTo>
                <a:lnTo>
                  <a:pt x="531" y="237"/>
                </a:lnTo>
                <a:lnTo>
                  <a:pt x="524" y="286"/>
                </a:lnTo>
                <a:lnTo>
                  <a:pt x="517" y="356"/>
                </a:lnTo>
                <a:lnTo>
                  <a:pt x="510" y="370"/>
                </a:lnTo>
                <a:lnTo>
                  <a:pt x="510" y="391"/>
                </a:lnTo>
                <a:lnTo>
                  <a:pt x="496" y="496"/>
                </a:lnTo>
                <a:lnTo>
                  <a:pt x="489" y="538"/>
                </a:lnTo>
                <a:lnTo>
                  <a:pt x="482" y="566"/>
                </a:lnTo>
                <a:lnTo>
                  <a:pt x="482" y="601"/>
                </a:lnTo>
                <a:lnTo>
                  <a:pt x="468" y="678"/>
                </a:lnTo>
                <a:lnTo>
                  <a:pt x="377" y="664"/>
                </a:lnTo>
                <a:lnTo>
                  <a:pt x="307" y="650"/>
                </a:lnTo>
                <a:lnTo>
                  <a:pt x="251" y="643"/>
                </a:lnTo>
                <a:lnTo>
                  <a:pt x="139" y="622"/>
                </a:lnTo>
                <a:lnTo>
                  <a:pt x="105" y="615"/>
                </a:lnTo>
                <a:lnTo>
                  <a:pt x="0" y="601"/>
                </a:lnTo>
                <a:lnTo>
                  <a:pt x="14" y="524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9" name="Freeform 49"/>
          <p:cNvSpPr>
            <a:spLocks/>
          </p:cNvSpPr>
          <p:nvPr userDrawn="1"/>
        </p:nvSpPr>
        <p:spPr bwMode="auto">
          <a:xfrm>
            <a:off x="7524750" y="2047875"/>
            <a:ext cx="228600" cy="407988"/>
          </a:xfrm>
          <a:custGeom>
            <a:avLst/>
            <a:gdLst/>
            <a:ahLst/>
            <a:cxnLst>
              <a:cxn ang="0">
                <a:pos x="105" y="293"/>
              </a:cxn>
              <a:cxn ang="0">
                <a:pos x="98" y="293"/>
              </a:cxn>
              <a:cxn ang="0">
                <a:pos x="77" y="300"/>
              </a:cxn>
              <a:cxn ang="0">
                <a:pos x="70" y="293"/>
              </a:cxn>
              <a:cxn ang="0">
                <a:pos x="70" y="279"/>
              </a:cxn>
              <a:cxn ang="0">
                <a:pos x="56" y="237"/>
              </a:cxn>
              <a:cxn ang="0">
                <a:pos x="56" y="209"/>
              </a:cxn>
              <a:cxn ang="0">
                <a:pos x="49" y="195"/>
              </a:cxn>
              <a:cxn ang="0">
                <a:pos x="42" y="202"/>
              </a:cxn>
              <a:cxn ang="0">
                <a:pos x="42" y="209"/>
              </a:cxn>
              <a:cxn ang="0">
                <a:pos x="35" y="202"/>
              </a:cxn>
              <a:cxn ang="0">
                <a:pos x="35" y="202"/>
              </a:cxn>
              <a:cxn ang="0">
                <a:pos x="35" y="181"/>
              </a:cxn>
              <a:cxn ang="0">
                <a:pos x="35" y="181"/>
              </a:cxn>
              <a:cxn ang="0">
                <a:pos x="35" y="167"/>
              </a:cxn>
              <a:cxn ang="0">
                <a:pos x="21" y="146"/>
              </a:cxn>
              <a:cxn ang="0">
                <a:pos x="21" y="132"/>
              </a:cxn>
              <a:cxn ang="0">
                <a:pos x="28" y="125"/>
              </a:cxn>
              <a:cxn ang="0">
                <a:pos x="21" y="111"/>
              </a:cxn>
              <a:cxn ang="0">
                <a:pos x="21" y="104"/>
              </a:cxn>
              <a:cxn ang="0">
                <a:pos x="14" y="90"/>
              </a:cxn>
              <a:cxn ang="0">
                <a:pos x="14" y="90"/>
              </a:cxn>
              <a:cxn ang="0">
                <a:pos x="14" y="83"/>
              </a:cxn>
              <a:cxn ang="0">
                <a:pos x="7" y="69"/>
              </a:cxn>
              <a:cxn ang="0">
                <a:pos x="7" y="62"/>
              </a:cxn>
              <a:cxn ang="0">
                <a:pos x="7" y="55"/>
              </a:cxn>
              <a:cxn ang="0">
                <a:pos x="7" y="48"/>
              </a:cxn>
              <a:cxn ang="0">
                <a:pos x="0" y="35"/>
              </a:cxn>
              <a:cxn ang="0">
                <a:pos x="14" y="35"/>
              </a:cxn>
              <a:cxn ang="0">
                <a:pos x="70" y="21"/>
              </a:cxn>
              <a:cxn ang="0">
                <a:pos x="119" y="7"/>
              </a:cxn>
              <a:cxn ang="0">
                <a:pos x="154" y="0"/>
              </a:cxn>
              <a:cxn ang="0">
                <a:pos x="154" y="0"/>
              </a:cxn>
              <a:cxn ang="0">
                <a:pos x="161" y="14"/>
              </a:cxn>
              <a:cxn ang="0">
                <a:pos x="154" y="35"/>
              </a:cxn>
              <a:cxn ang="0">
                <a:pos x="168" y="48"/>
              </a:cxn>
              <a:cxn ang="0">
                <a:pos x="161" y="55"/>
              </a:cxn>
              <a:cxn ang="0">
                <a:pos x="161" y="62"/>
              </a:cxn>
              <a:cxn ang="0">
                <a:pos x="161" y="69"/>
              </a:cxn>
              <a:cxn ang="0">
                <a:pos x="154" y="76"/>
              </a:cxn>
              <a:cxn ang="0">
                <a:pos x="147" y="83"/>
              </a:cxn>
              <a:cxn ang="0">
                <a:pos x="133" y="90"/>
              </a:cxn>
              <a:cxn ang="0">
                <a:pos x="133" y="97"/>
              </a:cxn>
              <a:cxn ang="0">
                <a:pos x="133" y="111"/>
              </a:cxn>
              <a:cxn ang="0">
                <a:pos x="140" y="118"/>
              </a:cxn>
              <a:cxn ang="0">
                <a:pos x="133" y="132"/>
              </a:cxn>
              <a:cxn ang="0">
                <a:pos x="140" y="132"/>
              </a:cxn>
              <a:cxn ang="0">
                <a:pos x="140" y="139"/>
              </a:cxn>
              <a:cxn ang="0">
                <a:pos x="133" y="146"/>
              </a:cxn>
              <a:cxn ang="0">
                <a:pos x="133" y="160"/>
              </a:cxn>
              <a:cxn ang="0">
                <a:pos x="126" y="167"/>
              </a:cxn>
              <a:cxn ang="0">
                <a:pos x="126" y="181"/>
              </a:cxn>
              <a:cxn ang="0">
                <a:pos x="126" y="195"/>
              </a:cxn>
              <a:cxn ang="0">
                <a:pos x="133" y="216"/>
              </a:cxn>
              <a:cxn ang="0">
                <a:pos x="133" y="223"/>
              </a:cxn>
              <a:cxn ang="0">
                <a:pos x="133" y="237"/>
              </a:cxn>
              <a:cxn ang="0">
                <a:pos x="133" y="251"/>
              </a:cxn>
              <a:cxn ang="0">
                <a:pos x="133" y="258"/>
              </a:cxn>
              <a:cxn ang="0">
                <a:pos x="133" y="272"/>
              </a:cxn>
              <a:cxn ang="0">
                <a:pos x="147" y="286"/>
              </a:cxn>
              <a:cxn ang="0">
                <a:pos x="105" y="293"/>
              </a:cxn>
            </a:cxnLst>
            <a:rect l="0" t="0" r="r" b="b"/>
            <a:pathLst>
              <a:path w="168" h="300">
                <a:moveTo>
                  <a:pt x="105" y="293"/>
                </a:moveTo>
                <a:lnTo>
                  <a:pt x="98" y="293"/>
                </a:lnTo>
                <a:lnTo>
                  <a:pt x="77" y="300"/>
                </a:lnTo>
                <a:lnTo>
                  <a:pt x="70" y="293"/>
                </a:lnTo>
                <a:lnTo>
                  <a:pt x="70" y="279"/>
                </a:lnTo>
                <a:lnTo>
                  <a:pt x="56" y="237"/>
                </a:lnTo>
                <a:lnTo>
                  <a:pt x="56" y="209"/>
                </a:lnTo>
                <a:lnTo>
                  <a:pt x="49" y="195"/>
                </a:lnTo>
                <a:lnTo>
                  <a:pt x="42" y="202"/>
                </a:lnTo>
                <a:lnTo>
                  <a:pt x="42" y="209"/>
                </a:lnTo>
                <a:lnTo>
                  <a:pt x="35" y="202"/>
                </a:lnTo>
                <a:lnTo>
                  <a:pt x="35" y="202"/>
                </a:lnTo>
                <a:lnTo>
                  <a:pt x="35" y="181"/>
                </a:lnTo>
                <a:lnTo>
                  <a:pt x="35" y="181"/>
                </a:lnTo>
                <a:lnTo>
                  <a:pt x="35" y="167"/>
                </a:lnTo>
                <a:lnTo>
                  <a:pt x="21" y="146"/>
                </a:lnTo>
                <a:lnTo>
                  <a:pt x="21" y="132"/>
                </a:lnTo>
                <a:lnTo>
                  <a:pt x="28" y="125"/>
                </a:lnTo>
                <a:lnTo>
                  <a:pt x="21" y="111"/>
                </a:lnTo>
                <a:lnTo>
                  <a:pt x="21" y="104"/>
                </a:lnTo>
                <a:lnTo>
                  <a:pt x="14" y="90"/>
                </a:lnTo>
                <a:lnTo>
                  <a:pt x="14" y="90"/>
                </a:lnTo>
                <a:lnTo>
                  <a:pt x="14" y="83"/>
                </a:lnTo>
                <a:lnTo>
                  <a:pt x="7" y="69"/>
                </a:lnTo>
                <a:lnTo>
                  <a:pt x="7" y="62"/>
                </a:lnTo>
                <a:lnTo>
                  <a:pt x="7" y="55"/>
                </a:lnTo>
                <a:lnTo>
                  <a:pt x="7" y="48"/>
                </a:lnTo>
                <a:lnTo>
                  <a:pt x="0" y="35"/>
                </a:lnTo>
                <a:lnTo>
                  <a:pt x="14" y="35"/>
                </a:lnTo>
                <a:lnTo>
                  <a:pt x="70" y="21"/>
                </a:lnTo>
                <a:lnTo>
                  <a:pt x="119" y="7"/>
                </a:lnTo>
                <a:lnTo>
                  <a:pt x="154" y="0"/>
                </a:lnTo>
                <a:lnTo>
                  <a:pt x="154" y="0"/>
                </a:lnTo>
                <a:lnTo>
                  <a:pt x="161" y="14"/>
                </a:lnTo>
                <a:lnTo>
                  <a:pt x="154" y="35"/>
                </a:lnTo>
                <a:lnTo>
                  <a:pt x="168" y="48"/>
                </a:lnTo>
                <a:lnTo>
                  <a:pt x="161" y="55"/>
                </a:lnTo>
                <a:lnTo>
                  <a:pt x="161" y="62"/>
                </a:lnTo>
                <a:lnTo>
                  <a:pt x="161" y="69"/>
                </a:lnTo>
                <a:lnTo>
                  <a:pt x="154" y="76"/>
                </a:lnTo>
                <a:lnTo>
                  <a:pt x="147" y="83"/>
                </a:lnTo>
                <a:lnTo>
                  <a:pt x="133" y="90"/>
                </a:lnTo>
                <a:lnTo>
                  <a:pt x="133" y="97"/>
                </a:lnTo>
                <a:lnTo>
                  <a:pt x="133" y="111"/>
                </a:lnTo>
                <a:lnTo>
                  <a:pt x="140" y="118"/>
                </a:lnTo>
                <a:lnTo>
                  <a:pt x="133" y="132"/>
                </a:lnTo>
                <a:lnTo>
                  <a:pt x="140" y="132"/>
                </a:lnTo>
                <a:lnTo>
                  <a:pt x="140" y="139"/>
                </a:lnTo>
                <a:lnTo>
                  <a:pt x="133" y="146"/>
                </a:lnTo>
                <a:lnTo>
                  <a:pt x="133" y="160"/>
                </a:lnTo>
                <a:lnTo>
                  <a:pt x="126" y="167"/>
                </a:lnTo>
                <a:lnTo>
                  <a:pt x="126" y="181"/>
                </a:lnTo>
                <a:lnTo>
                  <a:pt x="126" y="195"/>
                </a:lnTo>
                <a:lnTo>
                  <a:pt x="133" y="216"/>
                </a:lnTo>
                <a:lnTo>
                  <a:pt x="133" y="223"/>
                </a:lnTo>
                <a:lnTo>
                  <a:pt x="133" y="237"/>
                </a:lnTo>
                <a:lnTo>
                  <a:pt x="133" y="251"/>
                </a:lnTo>
                <a:lnTo>
                  <a:pt x="133" y="258"/>
                </a:lnTo>
                <a:lnTo>
                  <a:pt x="133" y="272"/>
                </a:lnTo>
                <a:lnTo>
                  <a:pt x="147" y="286"/>
                </a:lnTo>
                <a:lnTo>
                  <a:pt x="105" y="293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0" name="Freeform 50"/>
          <p:cNvSpPr>
            <a:spLocks noEditPoints="1"/>
          </p:cNvSpPr>
          <p:nvPr userDrawn="1"/>
        </p:nvSpPr>
        <p:spPr bwMode="auto">
          <a:xfrm>
            <a:off x="6530975" y="3119438"/>
            <a:ext cx="1031875" cy="569912"/>
          </a:xfrm>
          <a:custGeom>
            <a:avLst/>
            <a:gdLst/>
            <a:ahLst/>
            <a:cxnLst>
              <a:cxn ang="0">
                <a:pos x="63" y="413"/>
              </a:cxn>
              <a:cxn ang="0">
                <a:pos x="49" y="378"/>
              </a:cxn>
              <a:cxn ang="0">
                <a:pos x="91" y="336"/>
              </a:cxn>
              <a:cxn ang="0">
                <a:pos x="140" y="294"/>
              </a:cxn>
              <a:cxn ang="0">
                <a:pos x="175" y="322"/>
              </a:cxn>
              <a:cxn ang="0">
                <a:pos x="238" y="301"/>
              </a:cxn>
              <a:cxn ang="0">
                <a:pos x="280" y="273"/>
              </a:cxn>
              <a:cxn ang="0">
                <a:pos x="294" y="259"/>
              </a:cxn>
              <a:cxn ang="0">
                <a:pos x="315" y="203"/>
              </a:cxn>
              <a:cxn ang="0">
                <a:pos x="336" y="154"/>
              </a:cxn>
              <a:cxn ang="0">
                <a:pos x="357" y="133"/>
              </a:cxn>
              <a:cxn ang="0">
                <a:pos x="385" y="91"/>
              </a:cxn>
              <a:cxn ang="0">
                <a:pos x="413" y="70"/>
              </a:cxn>
              <a:cxn ang="0">
                <a:pos x="434" y="42"/>
              </a:cxn>
              <a:cxn ang="0">
                <a:pos x="441" y="0"/>
              </a:cxn>
              <a:cxn ang="0">
                <a:pos x="503" y="0"/>
              </a:cxn>
              <a:cxn ang="0">
                <a:pos x="531" y="28"/>
              </a:cxn>
              <a:cxn ang="0">
                <a:pos x="559" y="35"/>
              </a:cxn>
              <a:cxn ang="0">
                <a:pos x="566" y="63"/>
              </a:cxn>
              <a:cxn ang="0">
                <a:pos x="552" y="91"/>
              </a:cxn>
              <a:cxn ang="0">
                <a:pos x="580" y="105"/>
              </a:cxn>
              <a:cxn ang="0">
                <a:pos x="636" y="133"/>
              </a:cxn>
              <a:cxn ang="0">
                <a:pos x="664" y="154"/>
              </a:cxn>
              <a:cxn ang="0">
                <a:pos x="664" y="182"/>
              </a:cxn>
              <a:cxn ang="0">
                <a:pos x="615" y="154"/>
              </a:cxn>
              <a:cxn ang="0">
                <a:pos x="664" y="189"/>
              </a:cxn>
              <a:cxn ang="0">
                <a:pos x="678" y="210"/>
              </a:cxn>
              <a:cxn ang="0">
                <a:pos x="664" y="203"/>
              </a:cxn>
              <a:cxn ang="0">
                <a:pos x="643" y="210"/>
              </a:cxn>
              <a:cxn ang="0">
                <a:pos x="671" y="238"/>
              </a:cxn>
              <a:cxn ang="0">
                <a:pos x="671" y="245"/>
              </a:cxn>
              <a:cxn ang="0">
                <a:pos x="664" y="252"/>
              </a:cxn>
              <a:cxn ang="0">
                <a:pos x="650" y="238"/>
              </a:cxn>
              <a:cxn ang="0">
                <a:pos x="629" y="231"/>
              </a:cxn>
              <a:cxn ang="0">
                <a:pos x="629" y="238"/>
              </a:cxn>
              <a:cxn ang="0">
                <a:pos x="657" y="252"/>
              </a:cxn>
              <a:cxn ang="0">
                <a:pos x="671" y="266"/>
              </a:cxn>
              <a:cxn ang="0">
                <a:pos x="678" y="266"/>
              </a:cxn>
              <a:cxn ang="0">
                <a:pos x="692" y="273"/>
              </a:cxn>
              <a:cxn ang="0">
                <a:pos x="706" y="259"/>
              </a:cxn>
              <a:cxn ang="0">
                <a:pos x="727" y="280"/>
              </a:cxn>
              <a:cxn ang="0">
                <a:pos x="713" y="301"/>
              </a:cxn>
              <a:cxn ang="0">
                <a:pos x="636" y="315"/>
              </a:cxn>
              <a:cxn ang="0">
                <a:pos x="531" y="336"/>
              </a:cxn>
              <a:cxn ang="0">
                <a:pos x="427" y="357"/>
              </a:cxn>
              <a:cxn ang="0">
                <a:pos x="343" y="371"/>
              </a:cxn>
              <a:cxn ang="0">
                <a:pos x="217" y="392"/>
              </a:cxn>
              <a:cxn ang="0">
                <a:pos x="133" y="399"/>
              </a:cxn>
              <a:cxn ang="0">
                <a:pos x="748" y="133"/>
              </a:cxn>
              <a:cxn ang="0">
                <a:pos x="720" y="196"/>
              </a:cxn>
              <a:cxn ang="0">
                <a:pos x="699" y="210"/>
              </a:cxn>
              <a:cxn ang="0">
                <a:pos x="713" y="175"/>
              </a:cxn>
              <a:cxn ang="0">
                <a:pos x="713" y="161"/>
              </a:cxn>
              <a:cxn ang="0">
                <a:pos x="720" y="126"/>
              </a:cxn>
              <a:cxn ang="0">
                <a:pos x="734" y="161"/>
              </a:cxn>
              <a:cxn ang="0">
                <a:pos x="727" y="182"/>
              </a:cxn>
            </a:cxnLst>
            <a:rect l="0" t="0" r="r" b="b"/>
            <a:pathLst>
              <a:path w="755" h="420">
                <a:moveTo>
                  <a:pt x="133" y="399"/>
                </a:moveTo>
                <a:lnTo>
                  <a:pt x="126" y="399"/>
                </a:lnTo>
                <a:lnTo>
                  <a:pt x="98" y="406"/>
                </a:lnTo>
                <a:lnTo>
                  <a:pt x="77" y="406"/>
                </a:lnTo>
                <a:lnTo>
                  <a:pt x="63" y="413"/>
                </a:lnTo>
                <a:lnTo>
                  <a:pt x="14" y="413"/>
                </a:lnTo>
                <a:lnTo>
                  <a:pt x="0" y="420"/>
                </a:lnTo>
                <a:lnTo>
                  <a:pt x="14" y="406"/>
                </a:lnTo>
                <a:lnTo>
                  <a:pt x="42" y="392"/>
                </a:lnTo>
                <a:lnTo>
                  <a:pt x="49" y="378"/>
                </a:lnTo>
                <a:lnTo>
                  <a:pt x="70" y="371"/>
                </a:lnTo>
                <a:lnTo>
                  <a:pt x="70" y="364"/>
                </a:lnTo>
                <a:lnTo>
                  <a:pt x="77" y="357"/>
                </a:lnTo>
                <a:lnTo>
                  <a:pt x="77" y="343"/>
                </a:lnTo>
                <a:lnTo>
                  <a:pt x="91" y="336"/>
                </a:lnTo>
                <a:lnTo>
                  <a:pt x="91" y="329"/>
                </a:lnTo>
                <a:lnTo>
                  <a:pt x="119" y="315"/>
                </a:lnTo>
                <a:lnTo>
                  <a:pt x="140" y="287"/>
                </a:lnTo>
                <a:lnTo>
                  <a:pt x="147" y="287"/>
                </a:lnTo>
                <a:lnTo>
                  <a:pt x="140" y="294"/>
                </a:lnTo>
                <a:lnTo>
                  <a:pt x="147" y="301"/>
                </a:lnTo>
                <a:lnTo>
                  <a:pt x="147" y="301"/>
                </a:lnTo>
                <a:lnTo>
                  <a:pt x="161" y="315"/>
                </a:lnTo>
                <a:lnTo>
                  <a:pt x="168" y="315"/>
                </a:lnTo>
                <a:lnTo>
                  <a:pt x="175" y="322"/>
                </a:lnTo>
                <a:lnTo>
                  <a:pt x="189" y="315"/>
                </a:lnTo>
                <a:lnTo>
                  <a:pt x="203" y="308"/>
                </a:lnTo>
                <a:lnTo>
                  <a:pt x="203" y="301"/>
                </a:lnTo>
                <a:lnTo>
                  <a:pt x="217" y="308"/>
                </a:lnTo>
                <a:lnTo>
                  <a:pt x="238" y="301"/>
                </a:lnTo>
                <a:lnTo>
                  <a:pt x="252" y="294"/>
                </a:lnTo>
                <a:lnTo>
                  <a:pt x="245" y="287"/>
                </a:lnTo>
                <a:lnTo>
                  <a:pt x="252" y="280"/>
                </a:lnTo>
                <a:lnTo>
                  <a:pt x="259" y="287"/>
                </a:lnTo>
                <a:lnTo>
                  <a:pt x="280" y="273"/>
                </a:lnTo>
                <a:lnTo>
                  <a:pt x="287" y="273"/>
                </a:lnTo>
                <a:lnTo>
                  <a:pt x="301" y="259"/>
                </a:lnTo>
                <a:lnTo>
                  <a:pt x="301" y="259"/>
                </a:lnTo>
                <a:lnTo>
                  <a:pt x="294" y="259"/>
                </a:lnTo>
                <a:lnTo>
                  <a:pt x="294" y="259"/>
                </a:lnTo>
                <a:lnTo>
                  <a:pt x="301" y="245"/>
                </a:lnTo>
                <a:lnTo>
                  <a:pt x="294" y="245"/>
                </a:lnTo>
                <a:lnTo>
                  <a:pt x="294" y="245"/>
                </a:lnTo>
                <a:lnTo>
                  <a:pt x="308" y="217"/>
                </a:lnTo>
                <a:lnTo>
                  <a:pt x="315" y="203"/>
                </a:lnTo>
                <a:lnTo>
                  <a:pt x="322" y="189"/>
                </a:lnTo>
                <a:lnTo>
                  <a:pt x="322" y="175"/>
                </a:lnTo>
                <a:lnTo>
                  <a:pt x="329" y="161"/>
                </a:lnTo>
                <a:lnTo>
                  <a:pt x="329" y="161"/>
                </a:lnTo>
                <a:lnTo>
                  <a:pt x="336" y="154"/>
                </a:lnTo>
                <a:lnTo>
                  <a:pt x="336" y="140"/>
                </a:lnTo>
                <a:lnTo>
                  <a:pt x="336" y="133"/>
                </a:lnTo>
                <a:lnTo>
                  <a:pt x="336" y="119"/>
                </a:lnTo>
                <a:lnTo>
                  <a:pt x="350" y="126"/>
                </a:lnTo>
                <a:lnTo>
                  <a:pt x="357" y="133"/>
                </a:lnTo>
                <a:lnTo>
                  <a:pt x="371" y="140"/>
                </a:lnTo>
                <a:lnTo>
                  <a:pt x="378" y="126"/>
                </a:lnTo>
                <a:lnTo>
                  <a:pt x="385" y="105"/>
                </a:lnTo>
                <a:lnTo>
                  <a:pt x="385" y="105"/>
                </a:lnTo>
                <a:lnTo>
                  <a:pt x="385" y="91"/>
                </a:lnTo>
                <a:lnTo>
                  <a:pt x="392" y="84"/>
                </a:lnTo>
                <a:lnTo>
                  <a:pt x="406" y="91"/>
                </a:lnTo>
                <a:lnTo>
                  <a:pt x="413" y="77"/>
                </a:lnTo>
                <a:lnTo>
                  <a:pt x="413" y="70"/>
                </a:lnTo>
                <a:lnTo>
                  <a:pt x="413" y="70"/>
                </a:lnTo>
                <a:lnTo>
                  <a:pt x="420" y="70"/>
                </a:lnTo>
                <a:lnTo>
                  <a:pt x="420" y="56"/>
                </a:lnTo>
                <a:lnTo>
                  <a:pt x="427" y="63"/>
                </a:lnTo>
                <a:lnTo>
                  <a:pt x="427" y="49"/>
                </a:lnTo>
                <a:lnTo>
                  <a:pt x="434" y="42"/>
                </a:lnTo>
                <a:lnTo>
                  <a:pt x="441" y="35"/>
                </a:lnTo>
                <a:lnTo>
                  <a:pt x="434" y="21"/>
                </a:lnTo>
                <a:lnTo>
                  <a:pt x="441" y="14"/>
                </a:lnTo>
                <a:lnTo>
                  <a:pt x="441" y="7"/>
                </a:lnTo>
                <a:lnTo>
                  <a:pt x="441" y="0"/>
                </a:lnTo>
                <a:lnTo>
                  <a:pt x="448" y="0"/>
                </a:lnTo>
                <a:lnTo>
                  <a:pt x="469" y="14"/>
                </a:lnTo>
                <a:lnTo>
                  <a:pt x="489" y="28"/>
                </a:lnTo>
                <a:lnTo>
                  <a:pt x="496" y="0"/>
                </a:lnTo>
                <a:lnTo>
                  <a:pt x="503" y="0"/>
                </a:lnTo>
                <a:lnTo>
                  <a:pt x="510" y="0"/>
                </a:lnTo>
                <a:lnTo>
                  <a:pt x="524" y="7"/>
                </a:lnTo>
                <a:lnTo>
                  <a:pt x="517" y="21"/>
                </a:lnTo>
                <a:lnTo>
                  <a:pt x="524" y="21"/>
                </a:lnTo>
                <a:lnTo>
                  <a:pt x="531" y="28"/>
                </a:lnTo>
                <a:lnTo>
                  <a:pt x="538" y="28"/>
                </a:lnTo>
                <a:lnTo>
                  <a:pt x="545" y="28"/>
                </a:lnTo>
                <a:lnTo>
                  <a:pt x="545" y="35"/>
                </a:lnTo>
                <a:lnTo>
                  <a:pt x="559" y="35"/>
                </a:lnTo>
                <a:lnTo>
                  <a:pt x="559" y="35"/>
                </a:lnTo>
                <a:lnTo>
                  <a:pt x="566" y="42"/>
                </a:lnTo>
                <a:lnTo>
                  <a:pt x="573" y="49"/>
                </a:lnTo>
                <a:lnTo>
                  <a:pt x="573" y="56"/>
                </a:lnTo>
                <a:lnTo>
                  <a:pt x="573" y="63"/>
                </a:lnTo>
                <a:lnTo>
                  <a:pt x="566" y="63"/>
                </a:lnTo>
                <a:lnTo>
                  <a:pt x="566" y="70"/>
                </a:lnTo>
                <a:lnTo>
                  <a:pt x="559" y="77"/>
                </a:lnTo>
                <a:lnTo>
                  <a:pt x="559" y="70"/>
                </a:lnTo>
                <a:lnTo>
                  <a:pt x="559" y="77"/>
                </a:lnTo>
                <a:lnTo>
                  <a:pt x="552" y="91"/>
                </a:lnTo>
                <a:lnTo>
                  <a:pt x="552" y="98"/>
                </a:lnTo>
                <a:lnTo>
                  <a:pt x="559" y="112"/>
                </a:lnTo>
                <a:lnTo>
                  <a:pt x="559" y="112"/>
                </a:lnTo>
                <a:lnTo>
                  <a:pt x="566" y="112"/>
                </a:lnTo>
                <a:lnTo>
                  <a:pt x="580" y="105"/>
                </a:lnTo>
                <a:lnTo>
                  <a:pt x="587" y="112"/>
                </a:lnTo>
                <a:lnTo>
                  <a:pt x="594" y="119"/>
                </a:lnTo>
                <a:lnTo>
                  <a:pt x="629" y="126"/>
                </a:lnTo>
                <a:lnTo>
                  <a:pt x="636" y="133"/>
                </a:lnTo>
                <a:lnTo>
                  <a:pt x="636" y="133"/>
                </a:lnTo>
                <a:lnTo>
                  <a:pt x="636" y="140"/>
                </a:lnTo>
                <a:lnTo>
                  <a:pt x="636" y="133"/>
                </a:lnTo>
                <a:lnTo>
                  <a:pt x="657" y="140"/>
                </a:lnTo>
                <a:lnTo>
                  <a:pt x="664" y="147"/>
                </a:lnTo>
                <a:lnTo>
                  <a:pt x="664" y="154"/>
                </a:lnTo>
                <a:lnTo>
                  <a:pt x="664" y="161"/>
                </a:lnTo>
                <a:lnTo>
                  <a:pt x="664" y="168"/>
                </a:lnTo>
                <a:lnTo>
                  <a:pt x="664" y="168"/>
                </a:lnTo>
                <a:lnTo>
                  <a:pt x="664" y="175"/>
                </a:lnTo>
                <a:lnTo>
                  <a:pt x="664" y="182"/>
                </a:lnTo>
                <a:lnTo>
                  <a:pt x="650" y="182"/>
                </a:lnTo>
                <a:lnTo>
                  <a:pt x="636" y="168"/>
                </a:lnTo>
                <a:lnTo>
                  <a:pt x="636" y="161"/>
                </a:lnTo>
                <a:lnTo>
                  <a:pt x="615" y="154"/>
                </a:lnTo>
                <a:lnTo>
                  <a:pt x="615" y="154"/>
                </a:lnTo>
                <a:lnTo>
                  <a:pt x="622" y="168"/>
                </a:lnTo>
                <a:lnTo>
                  <a:pt x="629" y="168"/>
                </a:lnTo>
                <a:lnTo>
                  <a:pt x="643" y="182"/>
                </a:lnTo>
                <a:lnTo>
                  <a:pt x="671" y="189"/>
                </a:lnTo>
                <a:lnTo>
                  <a:pt x="664" y="189"/>
                </a:lnTo>
                <a:lnTo>
                  <a:pt x="650" y="189"/>
                </a:lnTo>
                <a:lnTo>
                  <a:pt x="657" y="196"/>
                </a:lnTo>
                <a:lnTo>
                  <a:pt x="664" y="189"/>
                </a:lnTo>
                <a:lnTo>
                  <a:pt x="678" y="203"/>
                </a:lnTo>
                <a:lnTo>
                  <a:pt x="678" y="210"/>
                </a:lnTo>
                <a:lnTo>
                  <a:pt x="678" y="210"/>
                </a:lnTo>
                <a:lnTo>
                  <a:pt x="671" y="203"/>
                </a:lnTo>
                <a:lnTo>
                  <a:pt x="657" y="203"/>
                </a:lnTo>
                <a:lnTo>
                  <a:pt x="657" y="203"/>
                </a:lnTo>
                <a:lnTo>
                  <a:pt x="664" y="203"/>
                </a:lnTo>
                <a:lnTo>
                  <a:pt x="664" y="210"/>
                </a:lnTo>
                <a:lnTo>
                  <a:pt x="657" y="210"/>
                </a:lnTo>
                <a:lnTo>
                  <a:pt x="671" y="217"/>
                </a:lnTo>
                <a:lnTo>
                  <a:pt x="664" y="224"/>
                </a:lnTo>
                <a:lnTo>
                  <a:pt x="643" y="210"/>
                </a:lnTo>
                <a:lnTo>
                  <a:pt x="636" y="210"/>
                </a:lnTo>
                <a:lnTo>
                  <a:pt x="643" y="217"/>
                </a:lnTo>
                <a:lnTo>
                  <a:pt x="650" y="224"/>
                </a:lnTo>
                <a:lnTo>
                  <a:pt x="664" y="231"/>
                </a:lnTo>
                <a:lnTo>
                  <a:pt x="671" y="238"/>
                </a:lnTo>
                <a:lnTo>
                  <a:pt x="671" y="231"/>
                </a:lnTo>
                <a:lnTo>
                  <a:pt x="671" y="238"/>
                </a:lnTo>
                <a:lnTo>
                  <a:pt x="678" y="231"/>
                </a:lnTo>
                <a:lnTo>
                  <a:pt x="685" y="238"/>
                </a:lnTo>
                <a:lnTo>
                  <a:pt x="671" y="245"/>
                </a:lnTo>
                <a:lnTo>
                  <a:pt x="685" y="245"/>
                </a:lnTo>
                <a:lnTo>
                  <a:pt x="685" y="252"/>
                </a:lnTo>
                <a:lnTo>
                  <a:pt x="678" y="252"/>
                </a:lnTo>
                <a:lnTo>
                  <a:pt x="671" y="259"/>
                </a:lnTo>
                <a:lnTo>
                  <a:pt x="664" y="252"/>
                </a:lnTo>
                <a:lnTo>
                  <a:pt x="664" y="245"/>
                </a:lnTo>
                <a:lnTo>
                  <a:pt x="657" y="245"/>
                </a:lnTo>
                <a:lnTo>
                  <a:pt x="657" y="245"/>
                </a:lnTo>
                <a:lnTo>
                  <a:pt x="650" y="245"/>
                </a:lnTo>
                <a:lnTo>
                  <a:pt x="650" y="238"/>
                </a:lnTo>
                <a:lnTo>
                  <a:pt x="643" y="231"/>
                </a:lnTo>
                <a:lnTo>
                  <a:pt x="643" y="231"/>
                </a:lnTo>
                <a:lnTo>
                  <a:pt x="636" y="238"/>
                </a:lnTo>
                <a:lnTo>
                  <a:pt x="629" y="231"/>
                </a:lnTo>
                <a:lnTo>
                  <a:pt x="629" y="231"/>
                </a:lnTo>
                <a:lnTo>
                  <a:pt x="622" y="224"/>
                </a:lnTo>
                <a:lnTo>
                  <a:pt x="622" y="231"/>
                </a:lnTo>
                <a:lnTo>
                  <a:pt x="615" y="238"/>
                </a:lnTo>
                <a:lnTo>
                  <a:pt x="622" y="238"/>
                </a:lnTo>
                <a:lnTo>
                  <a:pt x="629" y="238"/>
                </a:lnTo>
                <a:lnTo>
                  <a:pt x="643" y="245"/>
                </a:lnTo>
                <a:lnTo>
                  <a:pt x="643" y="238"/>
                </a:lnTo>
                <a:lnTo>
                  <a:pt x="643" y="245"/>
                </a:lnTo>
                <a:lnTo>
                  <a:pt x="650" y="252"/>
                </a:lnTo>
                <a:lnTo>
                  <a:pt x="657" y="252"/>
                </a:lnTo>
                <a:lnTo>
                  <a:pt x="657" y="259"/>
                </a:lnTo>
                <a:lnTo>
                  <a:pt x="657" y="259"/>
                </a:lnTo>
                <a:lnTo>
                  <a:pt x="664" y="259"/>
                </a:lnTo>
                <a:lnTo>
                  <a:pt x="664" y="266"/>
                </a:lnTo>
                <a:lnTo>
                  <a:pt x="671" y="266"/>
                </a:lnTo>
                <a:lnTo>
                  <a:pt x="671" y="266"/>
                </a:lnTo>
                <a:lnTo>
                  <a:pt x="664" y="273"/>
                </a:lnTo>
                <a:lnTo>
                  <a:pt x="664" y="280"/>
                </a:lnTo>
                <a:lnTo>
                  <a:pt x="671" y="273"/>
                </a:lnTo>
                <a:lnTo>
                  <a:pt x="678" y="266"/>
                </a:lnTo>
                <a:lnTo>
                  <a:pt x="685" y="266"/>
                </a:lnTo>
                <a:lnTo>
                  <a:pt x="685" y="273"/>
                </a:lnTo>
                <a:lnTo>
                  <a:pt x="678" y="273"/>
                </a:lnTo>
                <a:lnTo>
                  <a:pt x="678" y="273"/>
                </a:lnTo>
                <a:lnTo>
                  <a:pt x="692" y="273"/>
                </a:lnTo>
                <a:lnTo>
                  <a:pt x="685" y="259"/>
                </a:lnTo>
                <a:lnTo>
                  <a:pt x="685" y="259"/>
                </a:lnTo>
                <a:lnTo>
                  <a:pt x="692" y="259"/>
                </a:lnTo>
                <a:lnTo>
                  <a:pt x="699" y="259"/>
                </a:lnTo>
                <a:lnTo>
                  <a:pt x="706" y="259"/>
                </a:lnTo>
                <a:lnTo>
                  <a:pt x="713" y="259"/>
                </a:lnTo>
                <a:lnTo>
                  <a:pt x="734" y="294"/>
                </a:lnTo>
                <a:lnTo>
                  <a:pt x="734" y="294"/>
                </a:lnTo>
                <a:lnTo>
                  <a:pt x="734" y="294"/>
                </a:lnTo>
                <a:lnTo>
                  <a:pt x="727" y="280"/>
                </a:lnTo>
                <a:lnTo>
                  <a:pt x="720" y="301"/>
                </a:lnTo>
                <a:lnTo>
                  <a:pt x="720" y="301"/>
                </a:lnTo>
                <a:lnTo>
                  <a:pt x="713" y="294"/>
                </a:lnTo>
                <a:lnTo>
                  <a:pt x="720" y="301"/>
                </a:lnTo>
                <a:lnTo>
                  <a:pt x="713" y="301"/>
                </a:lnTo>
                <a:lnTo>
                  <a:pt x="692" y="308"/>
                </a:lnTo>
                <a:lnTo>
                  <a:pt x="678" y="308"/>
                </a:lnTo>
                <a:lnTo>
                  <a:pt x="671" y="308"/>
                </a:lnTo>
                <a:lnTo>
                  <a:pt x="636" y="315"/>
                </a:lnTo>
                <a:lnTo>
                  <a:pt x="636" y="315"/>
                </a:lnTo>
                <a:lnTo>
                  <a:pt x="615" y="322"/>
                </a:lnTo>
                <a:lnTo>
                  <a:pt x="601" y="322"/>
                </a:lnTo>
                <a:lnTo>
                  <a:pt x="559" y="336"/>
                </a:lnTo>
                <a:lnTo>
                  <a:pt x="545" y="336"/>
                </a:lnTo>
                <a:lnTo>
                  <a:pt x="531" y="336"/>
                </a:lnTo>
                <a:lnTo>
                  <a:pt x="503" y="343"/>
                </a:lnTo>
                <a:lnTo>
                  <a:pt x="489" y="350"/>
                </a:lnTo>
                <a:lnTo>
                  <a:pt x="469" y="350"/>
                </a:lnTo>
                <a:lnTo>
                  <a:pt x="462" y="350"/>
                </a:lnTo>
                <a:lnTo>
                  <a:pt x="427" y="357"/>
                </a:lnTo>
                <a:lnTo>
                  <a:pt x="420" y="357"/>
                </a:lnTo>
                <a:lnTo>
                  <a:pt x="392" y="364"/>
                </a:lnTo>
                <a:lnTo>
                  <a:pt x="371" y="371"/>
                </a:lnTo>
                <a:lnTo>
                  <a:pt x="343" y="371"/>
                </a:lnTo>
                <a:lnTo>
                  <a:pt x="343" y="371"/>
                </a:lnTo>
                <a:lnTo>
                  <a:pt x="308" y="378"/>
                </a:lnTo>
                <a:lnTo>
                  <a:pt x="287" y="378"/>
                </a:lnTo>
                <a:lnTo>
                  <a:pt x="266" y="385"/>
                </a:lnTo>
                <a:lnTo>
                  <a:pt x="259" y="385"/>
                </a:lnTo>
                <a:lnTo>
                  <a:pt x="217" y="392"/>
                </a:lnTo>
                <a:lnTo>
                  <a:pt x="189" y="392"/>
                </a:lnTo>
                <a:lnTo>
                  <a:pt x="189" y="392"/>
                </a:lnTo>
                <a:lnTo>
                  <a:pt x="175" y="392"/>
                </a:lnTo>
                <a:lnTo>
                  <a:pt x="140" y="399"/>
                </a:lnTo>
                <a:lnTo>
                  <a:pt x="133" y="399"/>
                </a:lnTo>
                <a:lnTo>
                  <a:pt x="133" y="399"/>
                </a:lnTo>
                <a:close/>
                <a:moveTo>
                  <a:pt x="755" y="112"/>
                </a:moveTo>
                <a:lnTo>
                  <a:pt x="755" y="112"/>
                </a:lnTo>
                <a:lnTo>
                  <a:pt x="748" y="126"/>
                </a:lnTo>
                <a:lnTo>
                  <a:pt x="748" y="133"/>
                </a:lnTo>
                <a:lnTo>
                  <a:pt x="755" y="112"/>
                </a:lnTo>
                <a:lnTo>
                  <a:pt x="755" y="112"/>
                </a:lnTo>
                <a:close/>
                <a:moveTo>
                  <a:pt x="720" y="189"/>
                </a:moveTo>
                <a:lnTo>
                  <a:pt x="720" y="189"/>
                </a:lnTo>
                <a:lnTo>
                  <a:pt x="720" y="196"/>
                </a:lnTo>
                <a:lnTo>
                  <a:pt x="720" y="196"/>
                </a:lnTo>
                <a:lnTo>
                  <a:pt x="713" y="203"/>
                </a:lnTo>
                <a:lnTo>
                  <a:pt x="713" y="231"/>
                </a:lnTo>
                <a:lnTo>
                  <a:pt x="713" y="231"/>
                </a:lnTo>
                <a:lnTo>
                  <a:pt x="699" y="210"/>
                </a:lnTo>
                <a:lnTo>
                  <a:pt x="706" y="189"/>
                </a:lnTo>
                <a:lnTo>
                  <a:pt x="706" y="189"/>
                </a:lnTo>
                <a:lnTo>
                  <a:pt x="706" y="182"/>
                </a:lnTo>
                <a:lnTo>
                  <a:pt x="706" y="182"/>
                </a:lnTo>
                <a:lnTo>
                  <a:pt x="713" y="175"/>
                </a:lnTo>
                <a:lnTo>
                  <a:pt x="706" y="182"/>
                </a:lnTo>
                <a:lnTo>
                  <a:pt x="706" y="175"/>
                </a:lnTo>
                <a:lnTo>
                  <a:pt x="706" y="175"/>
                </a:lnTo>
                <a:lnTo>
                  <a:pt x="706" y="175"/>
                </a:lnTo>
                <a:lnTo>
                  <a:pt x="713" y="161"/>
                </a:lnTo>
                <a:lnTo>
                  <a:pt x="713" y="147"/>
                </a:lnTo>
                <a:lnTo>
                  <a:pt x="720" y="140"/>
                </a:lnTo>
                <a:lnTo>
                  <a:pt x="720" y="140"/>
                </a:lnTo>
                <a:lnTo>
                  <a:pt x="713" y="133"/>
                </a:lnTo>
                <a:lnTo>
                  <a:pt x="720" y="126"/>
                </a:lnTo>
                <a:lnTo>
                  <a:pt x="720" y="126"/>
                </a:lnTo>
                <a:lnTo>
                  <a:pt x="720" y="119"/>
                </a:lnTo>
                <a:lnTo>
                  <a:pt x="741" y="112"/>
                </a:lnTo>
                <a:lnTo>
                  <a:pt x="727" y="154"/>
                </a:lnTo>
                <a:lnTo>
                  <a:pt x="734" y="161"/>
                </a:lnTo>
                <a:lnTo>
                  <a:pt x="727" y="168"/>
                </a:lnTo>
                <a:lnTo>
                  <a:pt x="727" y="175"/>
                </a:lnTo>
                <a:lnTo>
                  <a:pt x="720" y="175"/>
                </a:lnTo>
                <a:lnTo>
                  <a:pt x="720" y="182"/>
                </a:lnTo>
                <a:lnTo>
                  <a:pt x="727" y="182"/>
                </a:lnTo>
                <a:lnTo>
                  <a:pt x="720" y="189"/>
                </a:lnTo>
                <a:lnTo>
                  <a:pt x="720" y="189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1" name="Freeform 51"/>
          <p:cNvSpPr>
            <a:spLocks noEditPoints="1"/>
          </p:cNvSpPr>
          <p:nvPr userDrawn="1"/>
        </p:nvSpPr>
        <p:spPr bwMode="auto">
          <a:xfrm>
            <a:off x="1762125" y="1352550"/>
            <a:ext cx="877888" cy="638175"/>
          </a:xfrm>
          <a:custGeom>
            <a:avLst/>
            <a:gdLst/>
            <a:ahLst/>
            <a:cxnLst>
              <a:cxn ang="0">
                <a:pos x="615" y="231"/>
              </a:cxn>
              <a:cxn ang="0">
                <a:pos x="573" y="399"/>
              </a:cxn>
              <a:cxn ang="0">
                <a:pos x="573" y="448"/>
              </a:cxn>
              <a:cxn ang="0">
                <a:pos x="517" y="455"/>
              </a:cxn>
              <a:cxn ang="0">
                <a:pos x="384" y="434"/>
              </a:cxn>
              <a:cxn ang="0">
                <a:pos x="321" y="427"/>
              </a:cxn>
              <a:cxn ang="0">
                <a:pos x="265" y="420"/>
              </a:cxn>
              <a:cxn ang="0">
                <a:pos x="209" y="427"/>
              </a:cxn>
              <a:cxn ang="0">
                <a:pos x="160" y="399"/>
              </a:cxn>
              <a:cxn ang="0">
                <a:pos x="83" y="385"/>
              </a:cxn>
              <a:cxn ang="0">
                <a:pos x="83" y="329"/>
              </a:cxn>
              <a:cxn ang="0">
                <a:pos x="49" y="294"/>
              </a:cxn>
              <a:cxn ang="0">
                <a:pos x="7" y="280"/>
              </a:cxn>
              <a:cxn ang="0">
                <a:pos x="7" y="273"/>
              </a:cxn>
              <a:cxn ang="0">
                <a:pos x="21" y="245"/>
              </a:cxn>
              <a:cxn ang="0">
                <a:pos x="14" y="231"/>
              </a:cxn>
              <a:cxn ang="0">
                <a:pos x="21" y="210"/>
              </a:cxn>
              <a:cxn ang="0">
                <a:pos x="42" y="210"/>
              </a:cxn>
              <a:cxn ang="0">
                <a:pos x="14" y="203"/>
              </a:cxn>
              <a:cxn ang="0">
                <a:pos x="21" y="133"/>
              </a:cxn>
              <a:cxn ang="0">
                <a:pos x="14" y="49"/>
              </a:cxn>
              <a:cxn ang="0">
                <a:pos x="69" y="70"/>
              </a:cxn>
              <a:cxn ang="0">
                <a:pos x="153" y="105"/>
              </a:cxn>
              <a:cxn ang="0">
                <a:pos x="167" y="126"/>
              </a:cxn>
              <a:cxn ang="0">
                <a:pos x="153" y="126"/>
              </a:cxn>
              <a:cxn ang="0">
                <a:pos x="118" y="168"/>
              </a:cxn>
              <a:cxn ang="0">
                <a:pos x="118" y="182"/>
              </a:cxn>
              <a:cxn ang="0">
                <a:pos x="153" y="154"/>
              </a:cxn>
              <a:cxn ang="0">
                <a:pos x="174" y="126"/>
              </a:cxn>
              <a:cxn ang="0">
                <a:pos x="160" y="168"/>
              </a:cxn>
              <a:cxn ang="0">
                <a:pos x="160" y="189"/>
              </a:cxn>
              <a:cxn ang="0">
                <a:pos x="146" y="196"/>
              </a:cxn>
              <a:cxn ang="0">
                <a:pos x="153" y="182"/>
              </a:cxn>
              <a:cxn ang="0">
                <a:pos x="132" y="210"/>
              </a:cxn>
              <a:cxn ang="0">
                <a:pos x="125" y="189"/>
              </a:cxn>
              <a:cxn ang="0">
                <a:pos x="118" y="217"/>
              </a:cxn>
              <a:cxn ang="0">
                <a:pos x="146" y="210"/>
              </a:cxn>
              <a:cxn ang="0">
                <a:pos x="167" y="203"/>
              </a:cxn>
              <a:cxn ang="0">
                <a:pos x="174" y="196"/>
              </a:cxn>
              <a:cxn ang="0">
                <a:pos x="181" y="147"/>
              </a:cxn>
              <a:cxn ang="0">
                <a:pos x="195" y="105"/>
              </a:cxn>
              <a:cxn ang="0">
                <a:pos x="195" y="112"/>
              </a:cxn>
              <a:cxn ang="0">
                <a:pos x="195" y="91"/>
              </a:cxn>
              <a:cxn ang="0">
                <a:pos x="181" y="56"/>
              </a:cxn>
              <a:cxn ang="0">
                <a:pos x="202" y="56"/>
              </a:cxn>
              <a:cxn ang="0">
                <a:pos x="202" y="35"/>
              </a:cxn>
              <a:cxn ang="0">
                <a:pos x="195" y="7"/>
              </a:cxn>
              <a:cxn ang="0">
                <a:pos x="545" y="91"/>
              </a:cxn>
              <a:cxn ang="0">
                <a:pos x="160" y="56"/>
              </a:cxn>
              <a:cxn ang="0">
                <a:pos x="160" y="49"/>
              </a:cxn>
              <a:cxn ang="0">
                <a:pos x="181" y="70"/>
              </a:cxn>
              <a:cxn ang="0">
                <a:pos x="181" y="84"/>
              </a:cxn>
              <a:cxn ang="0">
                <a:pos x="188" y="105"/>
              </a:cxn>
              <a:cxn ang="0">
                <a:pos x="181" y="133"/>
              </a:cxn>
              <a:cxn ang="0">
                <a:pos x="174" y="91"/>
              </a:cxn>
            </a:cxnLst>
            <a:rect l="0" t="0" r="r" b="b"/>
            <a:pathLst>
              <a:path w="643" h="469">
                <a:moveTo>
                  <a:pt x="643" y="112"/>
                </a:moveTo>
                <a:lnTo>
                  <a:pt x="636" y="133"/>
                </a:lnTo>
                <a:lnTo>
                  <a:pt x="615" y="224"/>
                </a:lnTo>
                <a:lnTo>
                  <a:pt x="615" y="231"/>
                </a:lnTo>
                <a:lnTo>
                  <a:pt x="594" y="301"/>
                </a:lnTo>
                <a:lnTo>
                  <a:pt x="594" y="315"/>
                </a:lnTo>
                <a:lnTo>
                  <a:pt x="587" y="329"/>
                </a:lnTo>
                <a:lnTo>
                  <a:pt x="573" y="399"/>
                </a:lnTo>
                <a:lnTo>
                  <a:pt x="573" y="413"/>
                </a:lnTo>
                <a:lnTo>
                  <a:pt x="566" y="420"/>
                </a:lnTo>
                <a:lnTo>
                  <a:pt x="573" y="427"/>
                </a:lnTo>
                <a:lnTo>
                  <a:pt x="573" y="448"/>
                </a:lnTo>
                <a:lnTo>
                  <a:pt x="566" y="455"/>
                </a:lnTo>
                <a:lnTo>
                  <a:pt x="573" y="469"/>
                </a:lnTo>
                <a:lnTo>
                  <a:pt x="524" y="455"/>
                </a:lnTo>
                <a:lnTo>
                  <a:pt x="517" y="455"/>
                </a:lnTo>
                <a:lnTo>
                  <a:pt x="482" y="448"/>
                </a:lnTo>
                <a:lnTo>
                  <a:pt x="482" y="448"/>
                </a:lnTo>
                <a:lnTo>
                  <a:pt x="398" y="427"/>
                </a:lnTo>
                <a:lnTo>
                  <a:pt x="384" y="434"/>
                </a:lnTo>
                <a:lnTo>
                  <a:pt x="363" y="427"/>
                </a:lnTo>
                <a:lnTo>
                  <a:pt x="349" y="427"/>
                </a:lnTo>
                <a:lnTo>
                  <a:pt x="342" y="427"/>
                </a:lnTo>
                <a:lnTo>
                  <a:pt x="321" y="427"/>
                </a:lnTo>
                <a:lnTo>
                  <a:pt x="314" y="427"/>
                </a:lnTo>
                <a:lnTo>
                  <a:pt x="293" y="434"/>
                </a:lnTo>
                <a:lnTo>
                  <a:pt x="272" y="434"/>
                </a:lnTo>
                <a:lnTo>
                  <a:pt x="265" y="420"/>
                </a:lnTo>
                <a:lnTo>
                  <a:pt x="258" y="420"/>
                </a:lnTo>
                <a:lnTo>
                  <a:pt x="230" y="427"/>
                </a:lnTo>
                <a:lnTo>
                  <a:pt x="223" y="420"/>
                </a:lnTo>
                <a:lnTo>
                  <a:pt x="209" y="427"/>
                </a:lnTo>
                <a:lnTo>
                  <a:pt x="209" y="420"/>
                </a:lnTo>
                <a:lnTo>
                  <a:pt x="188" y="406"/>
                </a:lnTo>
                <a:lnTo>
                  <a:pt x="188" y="406"/>
                </a:lnTo>
                <a:lnTo>
                  <a:pt x="160" y="399"/>
                </a:lnTo>
                <a:lnTo>
                  <a:pt x="153" y="406"/>
                </a:lnTo>
                <a:lnTo>
                  <a:pt x="118" y="406"/>
                </a:lnTo>
                <a:lnTo>
                  <a:pt x="90" y="392"/>
                </a:lnTo>
                <a:lnTo>
                  <a:pt x="83" y="385"/>
                </a:lnTo>
                <a:lnTo>
                  <a:pt x="83" y="378"/>
                </a:lnTo>
                <a:lnTo>
                  <a:pt x="90" y="357"/>
                </a:lnTo>
                <a:lnTo>
                  <a:pt x="90" y="350"/>
                </a:lnTo>
                <a:lnTo>
                  <a:pt x="83" y="329"/>
                </a:lnTo>
                <a:lnTo>
                  <a:pt x="69" y="315"/>
                </a:lnTo>
                <a:lnTo>
                  <a:pt x="62" y="315"/>
                </a:lnTo>
                <a:lnTo>
                  <a:pt x="56" y="315"/>
                </a:lnTo>
                <a:lnTo>
                  <a:pt x="49" y="294"/>
                </a:lnTo>
                <a:lnTo>
                  <a:pt x="35" y="294"/>
                </a:lnTo>
                <a:lnTo>
                  <a:pt x="28" y="287"/>
                </a:lnTo>
                <a:lnTo>
                  <a:pt x="14" y="287"/>
                </a:lnTo>
                <a:lnTo>
                  <a:pt x="7" y="280"/>
                </a:lnTo>
                <a:lnTo>
                  <a:pt x="0" y="280"/>
                </a:lnTo>
                <a:lnTo>
                  <a:pt x="14" y="238"/>
                </a:lnTo>
                <a:lnTo>
                  <a:pt x="14" y="245"/>
                </a:lnTo>
                <a:lnTo>
                  <a:pt x="7" y="273"/>
                </a:lnTo>
                <a:lnTo>
                  <a:pt x="21" y="273"/>
                </a:lnTo>
                <a:lnTo>
                  <a:pt x="14" y="259"/>
                </a:lnTo>
                <a:lnTo>
                  <a:pt x="21" y="259"/>
                </a:lnTo>
                <a:lnTo>
                  <a:pt x="21" y="245"/>
                </a:lnTo>
                <a:lnTo>
                  <a:pt x="28" y="238"/>
                </a:lnTo>
                <a:lnTo>
                  <a:pt x="35" y="238"/>
                </a:lnTo>
                <a:lnTo>
                  <a:pt x="28" y="231"/>
                </a:lnTo>
                <a:lnTo>
                  <a:pt x="14" y="231"/>
                </a:lnTo>
                <a:lnTo>
                  <a:pt x="14" y="231"/>
                </a:lnTo>
                <a:lnTo>
                  <a:pt x="14" y="224"/>
                </a:lnTo>
                <a:lnTo>
                  <a:pt x="14" y="210"/>
                </a:lnTo>
                <a:lnTo>
                  <a:pt x="21" y="210"/>
                </a:lnTo>
                <a:lnTo>
                  <a:pt x="21" y="210"/>
                </a:lnTo>
                <a:lnTo>
                  <a:pt x="21" y="217"/>
                </a:lnTo>
                <a:lnTo>
                  <a:pt x="21" y="210"/>
                </a:lnTo>
                <a:lnTo>
                  <a:pt x="42" y="210"/>
                </a:lnTo>
                <a:lnTo>
                  <a:pt x="28" y="203"/>
                </a:lnTo>
                <a:lnTo>
                  <a:pt x="28" y="196"/>
                </a:lnTo>
                <a:lnTo>
                  <a:pt x="21" y="189"/>
                </a:lnTo>
                <a:lnTo>
                  <a:pt x="14" y="203"/>
                </a:lnTo>
                <a:lnTo>
                  <a:pt x="21" y="175"/>
                </a:lnTo>
                <a:lnTo>
                  <a:pt x="21" y="161"/>
                </a:lnTo>
                <a:lnTo>
                  <a:pt x="14" y="154"/>
                </a:lnTo>
                <a:lnTo>
                  <a:pt x="21" y="133"/>
                </a:lnTo>
                <a:lnTo>
                  <a:pt x="21" y="119"/>
                </a:lnTo>
                <a:lnTo>
                  <a:pt x="21" y="98"/>
                </a:lnTo>
                <a:lnTo>
                  <a:pt x="14" y="84"/>
                </a:lnTo>
                <a:lnTo>
                  <a:pt x="14" y="49"/>
                </a:lnTo>
                <a:lnTo>
                  <a:pt x="21" y="42"/>
                </a:lnTo>
                <a:lnTo>
                  <a:pt x="21" y="21"/>
                </a:lnTo>
                <a:lnTo>
                  <a:pt x="35" y="28"/>
                </a:lnTo>
                <a:lnTo>
                  <a:pt x="69" y="70"/>
                </a:lnTo>
                <a:lnTo>
                  <a:pt x="118" y="84"/>
                </a:lnTo>
                <a:lnTo>
                  <a:pt x="139" y="91"/>
                </a:lnTo>
                <a:lnTo>
                  <a:pt x="153" y="98"/>
                </a:lnTo>
                <a:lnTo>
                  <a:pt x="153" y="105"/>
                </a:lnTo>
                <a:lnTo>
                  <a:pt x="160" y="98"/>
                </a:lnTo>
                <a:lnTo>
                  <a:pt x="167" y="98"/>
                </a:lnTo>
                <a:lnTo>
                  <a:pt x="160" y="105"/>
                </a:lnTo>
                <a:lnTo>
                  <a:pt x="167" y="126"/>
                </a:lnTo>
                <a:lnTo>
                  <a:pt x="167" y="133"/>
                </a:lnTo>
                <a:lnTo>
                  <a:pt x="153" y="133"/>
                </a:lnTo>
                <a:lnTo>
                  <a:pt x="153" y="133"/>
                </a:lnTo>
                <a:lnTo>
                  <a:pt x="153" y="126"/>
                </a:lnTo>
                <a:lnTo>
                  <a:pt x="146" y="133"/>
                </a:lnTo>
                <a:lnTo>
                  <a:pt x="139" y="147"/>
                </a:lnTo>
                <a:lnTo>
                  <a:pt x="132" y="154"/>
                </a:lnTo>
                <a:lnTo>
                  <a:pt x="118" y="168"/>
                </a:lnTo>
                <a:lnTo>
                  <a:pt x="111" y="182"/>
                </a:lnTo>
                <a:lnTo>
                  <a:pt x="118" y="182"/>
                </a:lnTo>
                <a:lnTo>
                  <a:pt x="139" y="175"/>
                </a:lnTo>
                <a:lnTo>
                  <a:pt x="118" y="182"/>
                </a:lnTo>
                <a:lnTo>
                  <a:pt x="111" y="175"/>
                </a:lnTo>
                <a:lnTo>
                  <a:pt x="125" y="161"/>
                </a:lnTo>
                <a:lnTo>
                  <a:pt x="139" y="154"/>
                </a:lnTo>
                <a:lnTo>
                  <a:pt x="153" y="154"/>
                </a:lnTo>
                <a:lnTo>
                  <a:pt x="153" y="140"/>
                </a:lnTo>
                <a:lnTo>
                  <a:pt x="167" y="133"/>
                </a:lnTo>
                <a:lnTo>
                  <a:pt x="167" y="126"/>
                </a:lnTo>
                <a:lnTo>
                  <a:pt x="174" y="126"/>
                </a:lnTo>
                <a:lnTo>
                  <a:pt x="174" y="147"/>
                </a:lnTo>
                <a:lnTo>
                  <a:pt x="160" y="154"/>
                </a:lnTo>
                <a:lnTo>
                  <a:pt x="160" y="168"/>
                </a:lnTo>
                <a:lnTo>
                  <a:pt x="160" y="168"/>
                </a:lnTo>
                <a:lnTo>
                  <a:pt x="160" y="175"/>
                </a:lnTo>
                <a:lnTo>
                  <a:pt x="167" y="175"/>
                </a:lnTo>
                <a:lnTo>
                  <a:pt x="160" y="189"/>
                </a:lnTo>
                <a:lnTo>
                  <a:pt x="160" y="189"/>
                </a:lnTo>
                <a:lnTo>
                  <a:pt x="153" y="196"/>
                </a:lnTo>
                <a:lnTo>
                  <a:pt x="153" y="203"/>
                </a:lnTo>
                <a:lnTo>
                  <a:pt x="153" y="203"/>
                </a:lnTo>
                <a:lnTo>
                  <a:pt x="146" y="196"/>
                </a:lnTo>
                <a:lnTo>
                  <a:pt x="146" y="203"/>
                </a:lnTo>
                <a:lnTo>
                  <a:pt x="139" y="196"/>
                </a:lnTo>
                <a:lnTo>
                  <a:pt x="153" y="182"/>
                </a:lnTo>
                <a:lnTo>
                  <a:pt x="153" y="182"/>
                </a:lnTo>
                <a:lnTo>
                  <a:pt x="139" y="189"/>
                </a:lnTo>
                <a:lnTo>
                  <a:pt x="139" y="196"/>
                </a:lnTo>
                <a:lnTo>
                  <a:pt x="139" y="203"/>
                </a:lnTo>
                <a:lnTo>
                  <a:pt x="132" y="210"/>
                </a:lnTo>
                <a:lnTo>
                  <a:pt x="132" y="203"/>
                </a:lnTo>
                <a:lnTo>
                  <a:pt x="139" y="189"/>
                </a:lnTo>
                <a:lnTo>
                  <a:pt x="139" y="189"/>
                </a:lnTo>
                <a:lnTo>
                  <a:pt x="125" y="189"/>
                </a:lnTo>
                <a:lnTo>
                  <a:pt x="104" y="196"/>
                </a:lnTo>
                <a:lnTo>
                  <a:pt x="104" y="210"/>
                </a:lnTo>
                <a:lnTo>
                  <a:pt x="111" y="210"/>
                </a:lnTo>
                <a:lnTo>
                  <a:pt x="118" y="217"/>
                </a:lnTo>
                <a:lnTo>
                  <a:pt x="132" y="210"/>
                </a:lnTo>
                <a:lnTo>
                  <a:pt x="132" y="217"/>
                </a:lnTo>
                <a:lnTo>
                  <a:pt x="139" y="217"/>
                </a:lnTo>
                <a:lnTo>
                  <a:pt x="146" y="210"/>
                </a:lnTo>
                <a:lnTo>
                  <a:pt x="153" y="203"/>
                </a:lnTo>
                <a:lnTo>
                  <a:pt x="153" y="196"/>
                </a:lnTo>
                <a:lnTo>
                  <a:pt x="160" y="203"/>
                </a:lnTo>
                <a:lnTo>
                  <a:pt x="167" y="203"/>
                </a:lnTo>
                <a:lnTo>
                  <a:pt x="160" y="203"/>
                </a:lnTo>
                <a:lnTo>
                  <a:pt x="167" y="196"/>
                </a:lnTo>
                <a:lnTo>
                  <a:pt x="174" y="196"/>
                </a:lnTo>
                <a:lnTo>
                  <a:pt x="174" y="196"/>
                </a:lnTo>
                <a:lnTo>
                  <a:pt x="174" y="175"/>
                </a:lnTo>
                <a:lnTo>
                  <a:pt x="174" y="168"/>
                </a:lnTo>
                <a:lnTo>
                  <a:pt x="174" y="161"/>
                </a:lnTo>
                <a:lnTo>
                  <a:pt x="181" y="147"/>
                </a:lnTo>
                <a:lnTo>
                  <a:pt x="195" y="126"/>
                </a:lnTo>
                <a:lnTo>
                  <a:pt x="202" y="126"/>
                </a:lnTo>
                <a:lnTo>
                  <a:pt x="202" y="126"/>
                </a:lnTo>
                <a:lnTo>
                  <a:pt x="195" y="105"/>
                </a:lnTo>
                <a:lnTo>
                  <a:pt x="195" y="98"/>
                </a:lnTo>
                <a:lnTo>
                  <a:pt x="195" y="91"/>
                </a:lnTo>
                <a:lnTo>
                  <a:pt x="188" y="105"/>
                </a:lnTo>
                <a:lnTo>
                  <a:pt x="195" y="112"/>
                </a:lnTo>
                <a:lnTo>
                  <a:pt x="188" y="105"/>
                </a:lnTo>
                <a:lnTo>
                  <a:pt x="188" y="91"/>
                </a:lnTo>
                <a:lnTo>
                  <a:pt x="188" y="91"/>
                </a:lnTo>
                <a:lnTo>
                  <a:pt x="195" y="91"/>
                </a:lnTo>
                <a:lnTo>
                  <a:pt x="202" y="91"/>
                </a:lnTo>
                <a:lnTo>
                  <a:pt x="188" y="70"/>
                </a:lnTo>
                <a:lnTo>
                  <a:pt x="181" y="70"/>
                </a:lnTo>
                <a:lnTo>
                  <a:pt x="181" y="56"/>
                </a:lnTo>
                <a:lnTo>
                  <a:pt x="188" y="56"/>
                </a:lnTo>
                <a:lnTo>
                  <a:pt x="195" y="63"/>
                </a:lnTo>
                <a:lnTo>
                  <a:pt x="202" y="70"/>
                </a:lnTo>
                <a:lnTo>
                  <a:pt x="202" y="56"/>
                </a:lnTo>
                <a:lnTo>
                  <a:pt x="209" y="49"/>
                </a:lnTo>
                <a:lnTo>
                  <a:pt x="202" y="49"/>
                </a:lnTo>
                <a:lnTo>
                  <a:pt x="202" y="35"/>
                </a:lnTo>
                <a:lnTo>
                  <a:pt x="202" y="35"/>
                </a:lnTo>
                <a:lnTo>
                  <a:pt x="195" y="21"/>
                </a:lnTo>
                <a:lnTo>
                  <a:pt x="195" y="7"/>
                </a:lnTo>
                <a:lnTo>
                  <a:pt x="188" y="0"/>
                </a:lnTo>
                <a:lnTo>
                  <a:pt x="195" y="7"/>
                </a:lnTo>
                <a:lnTo>
                  <a:pt x="195" y="0"/>
                </a:lnTo>
                <a:lnTo>
                  <a:pt x="342" y="42"/>
                </a:lnTo>
                <a:lnTo>
                  <a:pt x="496" y="77"/>
                </a:lnTo>
                <a:lnTo>
                  <a:pt x="545" y="91"/>
                </a:lnTo>
                <a:lnTo>
                  <a:pt x="608" y="105"/>
                </a:lnTo>
                <a:lnTo>
                  <a:pt x="643" y="112"/>
                </a:lnTo>
                <a:lnTo>
                  <a:pt x="643" y="112"/>
                </a:lnTo>
                <a:close/>
                <a:moveTo>
                  <a:pt x="160" y="56"/>
                </a:moveTo>
                <a:lnTo>
                  <a:pt x="146" y="42"/>
                </a:lnTo>
                <a:lnTo>
                  <a:pt x="153" y="35"/>
                </a:lnTo>
                <a:lnTo>
                  <a:pt x="160" y="49"/>
                </a:lnTo>
                <a:lnTo>
                  <a:pt x="160" y="49"/>
                </a:lnTo>
                <a:lnTo>
                  <a:pt x="160" y="56"/>
                </a:lnTo>
                <a:lnTo>
                  <a:pt x="160" y="56"/>
                </a:lnTo>
                <a:close/>
                <a:moveTo>
                  <a:pt x="174" y="84"/>
                </a:moveTo>
                <a:lnTo>
                  <a:pt x="181" y="70"/>
                </a:lnTo>
                <a:lnTo>
                  <a:pt x="188" y="70"/>
                </a:lnTo>
                <a:lnTo>
                  <a:pt x="188" y="84"/>
                </a:lnTo>
                <a:lnTo>
                  <a:pt x="188" y="84"/>
                </a:lnTo>
                <a:lnTo>
                  <a:pt x="181" y="84"/>
                </a:lnTo>
                <a:lnTo>
                  <a:pt x="174" y="91"/>
                </a:lnTo>
                <a:lnTo>
                  <a:pt x="181" y="91"/>
                </a:lnTo>
                <a:lnTo>
                  <a:pt x="181" y="112"/>
                </a:lnTo>
                <a:lnTo>
                  <a:pt x="188" y="105"/>
                </a:lnTo>
                <a:lnTo>
                  <a:pt x="195" y="119"/>
                </a:lnTo>
                <a:lnTo>
                  <a:pt x="195" y="126"/>
                </a:lnTo>
                <a:lnTo>
                  <a:pt x="188" y="133"/>
                </a:lnTo>
                <a:lnTo>
                  <a:pt x="181" y="133"/>
                </a:lnTo>
                <a:lnTo>
                  <a:pt x="181" y="119"/>
                </a:lnTo>
                <a:lnTo>
                  <a:pt x="174" y="119"/>
                </a:lnTo>
                <a:lnTo>
                  <a:pt x="174" y="112"/>
                </a:lnTo>
                <a:lnTo>
                  <a:pt x="174" y="91"/>
                </a:lnTo>
                <a:lnTo>
                  <a:pt x="167" y="91"/>
                </a:lnTo>
                <a:lnTo>
                  <a:pt x="174" y="84"/>
                </a:lnTo>
                <a:lnTo>
                  <a:pt x="174" y="84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2" name="Freeform 52"/>
          <p:cNvSpPr>
            <a:spLocks/>
          </p:cNvSpPr>
          <p:nvPr userDrawn="1"/>
        </p:nvSpPr>
        <p:spPr bwMode="auto">
          <a:xfrm>
            <a:off x="6626225" y="2968625"/>
            <a:ext cx="582613" cy="587375"/>
          </a:xfrm>
          <a:custGeom>
            <a:avLst/>
            <a:gdLst/>
            <a:ahLst/>
            <a:cxnLst>
              <a:cxn ang="0">
                <a:pos x="280" y="237"/>
              </a:cxn>
              <a:cxn ang="0">
                <a:pos x="266" y="251"/>
              </a:cxn>
              <a:cxn ang="0">
                <a:pos x="259" y="272"/>
              </a:cxn>
              <a:cxn ang="0">
                <a:pos x="245" y="314"/>
              </a:cxn>
              <a:cxn ang="0">
                <a:pos x="224" y="356"/>
              </a:cxn>
              <a:cxn ang="0">
                <a:pos x="224" y="370"/>
              </a:cxn>
              <a:cxn ang="0">
                <a:pos x="217" y="384"/>
              </a:cxn>
              <a:cxn ang="0">
                <a:pos x="182" y="391"/>
              </a:cxn>
              <a:cxn ang="0">
                <a:pos x="168" y="412"/>
              </a:cxn>
              <a:cxn ang="0">
                <a:pos x="133" y="419"/>
              </a:cxn>
              <a:cxn ang="0">
                <a:pos x="98" y="426"/>
              </a:cxn>
              <a:cxn ang="0">
                <a:pos x="77" y="412"/>
              </a:cxn>
              <a:cxn ang="0">
                <a:pos x="70" y="398"/>
              </a:cxn>
              <a:cxn ang="0">
                <a:pos x="49" y="384"/>
              </a:cxn>
              <a:cxn ang="0">
                <a:pos x="35" y="377"/>
              </a:cxn>
              <a:cxn ang="0">
                <a:pos x="21" y="363"/>
              </a:cxn>
              <a:cxn ang="0">
                <a:pos x="0" y="328"/>
              </a:cxn>
              <a:cxn ang="0">
                <a:pos x="0" y="321"/>
              </a:cxn>
              <a:cxn ang="0">
                <a:pos x="21" y="293"/>
              </a:cxn>
              <a:cxn ang="0">
                <a:pos x="35" y="265"/>
              </a:cxn>
              <a:cxn ang="0">
                <a:pos x="35" y="223"/>
              </a:cxn>
              <a:cxn ang="0">
                <a:pos x="49" y="223"/>
              </a:cxn>
              <a:cxn ang="0">
                <a:pos x="56" y="230"/>
              </a:cxn>
              <a:cxn ang="0">
                <a:pos x="63" y="216"/>
              </a:cxn>
              <a:cxn ang="0">
                <a:pos x="63" y="195"/>
              </a:cxn>
              <a:cxn ang="0">
                <a:pos x="77" y="181"/>
              </a:cxn>
              <a:cxn ang="0">
                <a:pos x="91" y="167"/>
              </a:cxn>
              <a:cxn ang="0">
                <a:pos x="119" y="139"/>
              </a:cxn>
              <a:cxn ang="0">
                <a:pos x="140" y="118"/>
              </a:cxn>
              <a:cxn ang="0">
                <a:pos x="133" y="104"/>
              </a:cxn>
              <a:cxn ang="0">
                <a:pos x="140" y="90"/>
              </a:cxn>
              <a:cxn ang="0">
                <a:pos x="140" y="55"/>
              </a:cxn>
              <a:cxn ang="0">
                <a:pos x="140" y="21"/>
              </a:cxn>
              <a:cxn ang="0">
                <a:pos x="147" y="21"/>
              </a:cxn>
              <a:cxn ang="0">
                <a:pos x="161" y="76"/>
              </a:cxn>
              <a:cxn ang="0">
                <a:pos x="175" y="111"/>
              </a:cxn>
              <a:cxn ang="0">
                <a:pos x="259" y="97"/>
              </a:cxn>
              <a:cxn ang="0">
                <a:pos x="301" y="118"/>
              </a:cxn>
              <a:cxn ang="0">
                <a:pos x="322" y="104"/>
              </a:cxn>
              <a:cxn ang="0">
                <a:pos x="329" y="97"/>
              </a:cxn>
              <a:cxn ang="0">
                <a:pos x="357" y="104"/>
              </a:cxn>
              <a:cxn ang="0">
                <a:pos x="357" y="97"/>
              </a:cxn>
              <a:cxn ang="0">
                <a:pos x="371" y="90"/>
              </a:cxn>
              <a:cxn ang="0">
                <a:pos x="399" y="83"/>
              </a:cxn>
              <a:cxn ang="0">
                <a:pos x="412" y="83"/>
              </a:cxn>
              <a:cxn ang="0">
                <a:pos x="412" y="90"/>
              </a:cxn>
              <a:cxn ang="0">
                <a:pos x="419" y="90"/>
              </a:cxn>
              <a:cxn ang="0">
                <a:pos x="426" y="111"/>
              </a:cxn>
              <a:cxn ang="0">
                <a:pos x="399" y="125"/>
              </a:cxn>
              <a:cxn ang="0">
                <a:pos x="371" y="118"/>
              </a:cxn>
              <a:cxn ang="0">
                <a:pos x="371" y="146"/>
              </a:cxn>
              <a:cxn ang="0">
                <a:pos x="357" y="174"/>
              </a:cxn>
              <a:cxn ang="0">
                <a:pos x="343" y="181"/>
              </a:cxn>
              <a:cxn ang="0">
                <a:pos x="336" y="202"/>
              </a:cxn>
              <a:cxn ang="0">
                <a:pos x="315" y="216"/>
              </a:cxn>
              <a:cxn ang="0">
                <a:pos x="301" y="251"/>
              </a:cxn>
            </a:cxnLst>
            <a:rect l="0" t="0" r="r" b="b"/>
            <a:pathLst>
              <a:path w="426" h="433">
                <a:moveTo>
                  <a:pt x="301" y="251"/>
                </a:moveTo>
                <a:lnTo>
                  <a:pt x="287" y="244"/>
                </a:lnTo>
                <a:lnTo>
                  <a:pt x="280" y="237"/>
                </a:lnTo>
                <a:lnTo>
                  <a:pt x="266" y="230"/>
                </a:lnTo>
                <a:lnTo>
                  <a:pt x="266" y="244"/>
                </a:lnTo>
                <a:lnTo>
                  <a:pt x="266" y="251"/>
                </a:lnTo>
                <a:lnTo>
                  <a:pt x="266" y="265"/>
                </a:lnTo>
                <a:lnTo>
                  <a:pt x="259" y="272"/>
                </a:lnTo>
                <a:lnTo>
                  <a:pt x="259" y="272"/>
                </a:lnTo>
                <a:lnTo>
                  <a:pt x="252" y="286"/>
                </a:lnTo>
                <a:lnTo>
                  <a:pt x="252" y="300"/>
                </a:lnTo>
                <a:lnTo>
                  <a:pt x="245" y="314"/>
                </a:lnTo>
                <a:lnTo>
                  <a:pt x="238" y="328"/>
                </a:lnTo>
                <a:lnTo>
                  <a:pt x="224" y="356"/>
                </a:lnTo>
                <a:lnTo>
                  <a:pt x="224" y="356"/>
                </a:lnTo>
                <a:lnTo>
                  <a:pt x="231" y="356"/>
                </a:lnTo>
                <a:lnTo>
                  <a:pt x="224" y="370"/>
                </a:lnTo>
                <a:lnTo>
                  <a:pt x="224" y="370"/>
                </a:lnTo>
                <a:lnTo>
                  <a:pt x="231" y="370"/>
                </a:lnTo>
                <a:lnTo>
                  <a:pt x="231" y="370"/>
                </a:lnTo>
                <a:lnTo>
                  <a:pt x="217" y="384"/>
                </a:lnTo>
                <a:lnTo>
                  <a:pt x="210" y="384"/>
                </a:lnTo>
                <a:lnTo>
                  <a:pt x="189" y="398"/>
                </a:lnTo>
                <a:lnTo>
                  <a:pt x="182" y="391"/>
                </a:lnTo>
                <a:lnTo>
                  <a:pt x="175" y="398"/>
                </a:lnTo>
                <a:lnTo>
                  <a:pt x="182" y="405"/>
                </a:lnTo>
                <a:lnTo>
                  <a:pt x="168" y="412"/>
                </a:lnTo>
                <a:lnTo>
                  <a:pt x="147" y="419"/>
                </a:lnTo>
                <a:lnTo>
                  <a:pt x="133" y="412"/>
                </a:lnTo>
                <a:lnTo>
                  <a:pt x="133" y="419"/>
                </a:lnTo>
                <a:lnTo>
                  <a:pt x="119" y="426"/>
                </a:lnTo>
                <a:lnTo>
                  <a:pt x="105" y="433"/>
                </a:lnTo>
                <a:lnTo>
                  <a:pt x="98" y="426"/>
                </a:lnTo>
                <a:lnTo>
                  <a:pt x="91" y="426"/>
                </a:lnTo>
                <a:lnTo>
                  <a:pt x="77" y="412"/>
                </a:lnTo>
                <a:lnTo>
                  <a:pt x="77" y="412"/>
                </a:lnTo>
                <a:lnTo>
                  <a:pt x="70" y="405"/>
                </a:lnTo>
                <a:lnTo>
                  <a:pt x="77" y="398"/>
                </a:lnTo>
                <a:lnTo>
                  <a:pt x="70" y="398"/>
                </a:lnTo>
                <a:lnTo>
                  <a:pt x="56" y="398"/>
                </a:lnTo>
                <a:lnTo>
                  <a:pt x="56" y="391"/>
                </a:lnTo>
                <a:lnTo>
                  <a:pt x="49" y="384"/>
                </a:lnTo>
                <a:lnTo>
                  <a:pt x="49" y="384"/>
                </a:lnTo>
                <a:lnTo>
                  <a:pt x="42" y="384"/>
                </a:lnTo>
                <a:lnTo>
                  <a:pt x="35" y="377"/>
                </a:lnTo>
                <a:lnTo>
                  <a:pt x="35" y="370"/>
                </a:lnTo>
                <a:lnTo>
                  <a:pt x="28" y="370"/>
                </a:lnTo>
                <a:lnTo>
                  <a:pt x="21" y="363"/>
                </a:lnTo>
                <a:lnTo>
                  <a:pt x="14" y="356"/>
                </a:lnTo>
                <a:lnTo>
                  <a:pt x="14" y="349"/>
                </a:lnTo>
                <a:lnTo>
                  <a:pt x="0" y="328"/>
                </a:lnTo>
                <a:lnTo>
                  <a:pt x="0" y="321"/>
                </a:lnTo>
                <a:lnTo>
                  <a:pt x="0" y="321"/>
                </a:lnTo>
                <a:lnTo>
                  <a:pt x="0" y="321"/>
                </a:lnTo>
                <a:lnTo>
                  <a:pt x="0" y="300"/>
                </a:lnTo>
                <a:lnTo>
                  <a:pt x="7" y="300"/>
                </a:lnTo>
                <a:lnTo>
                  <a:pt x="21" y="293"/>
                </a:lnTo>
                <a:lnTo>
                  <a:pt x="21" y="272"/>
                </a:lnTo>
                <a:lnTo>
                  <a:pt x="28" y="272"/>
                </a:lnTo>
                <a:lnTo>
                  <a:pt x="35" y="265"/>
                </a:lnTo>
                <a:lnTo>
                  <a:pt x="28" y="251"/>
                </a:lnTo>
                <a:lnTo>
                  <a:pt x="35" y="244"/>
                </a:lnTo>
                <a:lnTo>
                  <a:pt x="35" y="223"/>
                </a:lnTo>
                <a:lnTo>
                  <a:pt x="42" y="216"/>
                </a:lnTo>
                <a:lnTo>
                  <a:pt x="42" y="216"/>
                </a:lnTo>
                <a:lnTo>
                  <a:pt x="49" y="223"/>
                </a:lnTo>
                <a:lnTo>
                  <a:pt x="56" y="223"/>
                </a:lnTo>
                <a:lnTo>
                  <a:pt x="56" y="230"/>
                </a:lnTo>
                <a:lnTo>
                  <a:pt x="56" y="230"/>
                </a:lnTo>
                <a:lnTo>
                  <a:pt x="63" y="223"/>
                </a:lnTo>
                <a:lnTo>
                  <a:pt x="63" y="223"/>
                </a:lnTo>
                <a:lnTo>
                  <a:pt x="63" y="216"/>
                </a:lnTo>
                <a:lnTo>
                  <a:pt x="56" y="209"/>
                </a:lnTo>
                <a:lnTo>
                  <a:pt x="63" y="202"/>
                </a:lnTo>
                <a:lnTo>
                  <a:pt x="63" y="195"/>
                </a:lnTo>
                <a:lnTo>
                  <a:pt x="63" y="188"/>
                </a:lnTo>
                <a:lnTo>
                  <a:pt x="70" y="181"/>
                </a:lnTo>
                <a:lnTo>
                  <a:pt x="77" y="181"/>
                </a:lnTo>
                <a:lnTo>
                  <a:pt x="77" y="174"/>
                </a:lnTo>
                <a:lnTo>
                  <a:pt x="84" y="160"/>
                </a:lnTo>
                <a:lnTo>
                  <a:pt x="91" y="167"/>
                </a:lnTo>
                <a:lnTo>
                  <a:pt x="105" y="160"/>
                </a:lnTo>
                <a:lnTo>
                  <a:pt x="112" y="153"/>
                </a:lnTo>
                <a:lnTo>
                  <a:pt x="119" y="139"/>
                </a:lnTo>
                <a:lnTo>
                  <a:pt x="133" y="132"/>
                </a:lnTo>
                <a:lnTo>
                  <a:pt x="133" y="132"/>
                </a:lnTo>
                <a:lnTo>
                  <a:pt x="140" y="118"/>
                </a:lnTo>
                <a:lnTo>
                  <a:pt x="133" y="111"/>
                </a:lnTo>
                <a:lnTo>
                  <a:pt x="133" y="104"/>
                </a:lnTo>
                <a:lnTo>
                  <a:pt x="133" y="104"/>
                </a:lnTo>
                <a:lnTo>
                  <a:pt x="140" y="97"/>
                </a:lnTo>
                <a:lnTo>
                  <a:pt x="133" y="90"/>
                </a:lnTo>
                <a:lnTo>
                  <a:pt x="140" y="90"/>
                </a:lnTo>
                <a:lnTo>
                  <a:pt x="140" y="76"/>
                </a:lnTo>
                <a:lnTo>
                  <a:pt x="140" y="62"/>
                </a:lnTo>
                <a:lnTo>
                  <a:pt x="140" y="55"/>
                </a:lnTo>
                <a:lnTo>
                  <a:pt x="147" y="41"/>
                </a:lnTo>
                <a:lnTo>
                  <a:pt x="140" y="34"/>
                </a:lnTo>
                <a:lnTo>
                  <a:pt x="140" y="21"/>
                </a:lnTo>
                <a:lnTo>
                  <a:pt x="133" y="14"/>
                </a:lnTo>
                <a:lnTo>
                  <a:pt x="147" y="0"/>
                </a:lnTo>
                <a:lnTo>
                  <a:pt x="147" y="21"/>
                </a:lnTo>
                <a:lnTo>
                  <a:pt x="154" y="27"/>
                </a:lnTo>
                <a:lnTo>
                  <a:pt x="154" y="62"/>
                </a:lnTo>
                <a:lnTo>
                  <a:pt x="161" y="76"/>
                </a:lnTo>
                <a:lnTo>
                  <a:pt x="161" y="83"/>
                </a:lnTo>
                <a:lnTo>
                  <a:pt x="168" y="111"/>
                </a:lnTo>
                <a:lnTo>
                  <a:pt x="175" y="111"/>
                </a:lnTo>
                <a:lnTo>
                  <a:pt x="217" y="104"/>
                </a:lnTo>
                <a:lnTo>
                  <a:pt x="231" y="97"/>
                </a:lnTo>
                <a:lnTo>
                  <a:pt x="259" y="97"/>
                </a:lnTo>
                <a:lnTo>
                  <a:pt x="266" y="160"/>
                </a:lnTo>
                <a:lnTo>
                  <a:pt x="287" y="139"/>
                </a:lnTo>
                <a:lnTo>
                  <a:pt x="301" y="118"/>
                </a:lnTo>
                <a:lnTo>
                  <a:pt x="315" y="118"/>
                </a:lnTo>
                <a:lnTo>
                  <a:pt x="322" y="104"/>
                </a:lnTo>
                <a:lnTo>
                  <a:pt x="322" y="104"/>
                </a:lnTo>
                <a:lnTo>
                  <a:pt x="322" y="90"/>
                </a:lnTo>
                <a:lnTo>
                  <a:pt x="329" y="97"/>
                </a:lnTo>
                <a:lnTo>
                  <a:pt x="329" y="97"/>
                </a:lnTo>
                <a:lnTo>
                  <a:pt x="329" y="97"/>
                </a:lnTo>
                <a:lnTo>
                  <a:pt x="336" y="104"/>
                </a:lnTo>
                <a:lnTo>
                  <a:pt x="357" y="104"/>
                </a:lnTo>
                <a:lnTo>
                  <a:pt x="357" y="97"/>
                </a:lnTo>
                <a:lnTo>
                  <a:pt x="357" y="97"/>
                </a:lnTo>
                <a:lnTo>
                  <a:pt x="357" y="97"/>
                </a:lnTo>
                <a:lnTo>
                  <a:pt x="357" y="90"/>
                </a:lnTo>
                <a:lnTo>
                  <a:pt x="364" y="83"/>
                </a:lnTo>
                <a:lnTo>
                  <a:pt x="371" y="90"/>
                </a:lnTo>
                <a:lnTo>
                  <a:pt x="378" y="76"/>
                </a:lnTo>
                <a:lnTo>
                  <a:pt x="392" y="83"/>
                </a:lnTo>
                <a:lnTo>
                  <a:pt x="399" y="83"/>
                </a:lnTo>
                <a:lnTo>
                  <a:pt x="399" y="83"/>
                </a:lnTo>
                <a:lnTo>
                  <a:pt x="412" y="83"/>
                </a:lnTo>
                <a:lnTo>
                  <a:pt x="412" y="83"/>
                </a:lnTo>
                <a:lnTo>
                  <a:pt x="405" y="90"/>
                </a:lnTo>
                <a:lnTo>
                  <a:pt x="412" y="90"/>
                </a:lnTo>
                <a:lnTo>
                  <a:pt x="412" y="90"/>
                </a:lnTo>
                <a:lnTo>
                  <a:pt x="412" y="97"/>
                </a:lnTo>
                <a:lnTo>
                  <a:pt x="412" y="97"/>
                </a:lnTo>
                <a:lnTo>
                  <a:pt x="419" y="90"/>
                </a:lnTo>
                <a:lnTo>
                  <a:pt x="419" y="104"/>
                </a:lnTo>
                <a:lnTo>
                  <a:pt x="426" y="104"/>
                </a:lnTo>
                <a:lnTo>
                  <a:pt x="426" y="111"/>
                </a:lnTo>
                <a:lnTo>
                  <a:pt x="426" y="111"/>
                </a:lnTo>
                <a:lnTo>
                  <a:pt x="419" y="139"/>
                </a:lnTo>
                <a:lnTo>
                  <a:pt x="399" y="125"/>
                </a:lnTo>
                <a:lnTo>
                  <a:pt x="378" y="111"/>
                </a:lnTo>
                <a:lnTo>
                  <a:pt x="371" y="111"/>
                </a:lnTo>
                <a:lnTo>
                  <a:pt x="371" y="118"/>
                </a:lnTo>
                <a:lnTo>
                  <a:pt x="371" y="125"/>
                </a:lnTo>
                <a:lnTo>
                  <a:pt x="364" y="132"/>
                </a:lnTo>
                <a:lnTo>
                  <a:pt x="371" y="146"/>
                </a:lnTo>
                <a:lnTo>
                  <a:pt x="364" y="153"/>
                </a:lnTo>
                <a:lnTo>
                  <a:pt x="357" y="160"/>
                </a:lnTo>
                <a:lnTo>
                  <a:pt x="357" y="174"/>
                </a:lnTo>
                <a:lnTo>
                  <a:pt x="350" y="167"/>
                </a:lnTo>
                <a:lnTo>
                  <a:pt x="350" y="181"/>
                </a:lnTo>
                <a:lnTo>
                  <a:pt x="343" y="181"/>
                </a:lnTo>
                <a:lnTo>
                  <a:pt x="343" y="181"/>
                </a:lnTo>
                <a:lnTo>
                  <a:pt x="343" y="188"/>
                </a:lnTo>
                <a:lnTo>
                  <a:pt x="336" y="202"/>
                </a:lnTo>
                <a:lnTo>
                  <a:pt x="322" y="195"/>
                </a:lnTo>
                <a:lnTo>
                  <a:pt x="315" y="202"/>
                </a:lnTo>
                <a:lnTo>
                  <a:pt x="315" y="216"/>
                </a:lnTo>
                <a:lnTo>
                  <a:pt x="315" y="216"/>
                </a:lnTo>
                <a:lnTo>
                  <a:pt x="308" y="237"/>
                </a:lnTo>
                <a:lnTo>
                  <a:pt x="301" y="251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3" name="Freeform 53"/>
          <p:cNvSpPr>
            <a:spLocks noEditPoints="1"/>
          </p:cNvSpPr>
          <p:nvPr userDrawn="1"/>
        </p:nvSpPr>
        <p:spPr bwMode="auto">
          <a:xfrm>
            <a:off x="5273675" y="2074863"/>
            <a:ext cx="685800" cy="722312"/>
          </a:xfrm>
          <a:custGeom>
            <a:avLst/>
            <a:gdLst/>
            <a:ahLst/>
            <a:cxnLst>
              <a:cxn ang="0">
                <a:pos x="216" y="531"/>
              </a:cxn>
              <a:cxn ang="0">
                <a:pos x="174" y="510"/>
              </a:cxn>
              <a:cxn ang="0">
                <a:pos x="160" y="461"/>
              </a:cxn>
              <a:cxn ang="0">
                <a:pos x="160" y="433"/>
              </a:cxn>
              <a:cxn ang="0">
                <a:pos x="153" y="391"/>
              </a:cxn>
              <a:cxn ang="0">
                <a:pos x="132" y="356"/>
              </a:cxn>
              <a:cxn ang="0">
                <a:pos x="91" y="321"/>
              </a:cxn>
              <a:cxn ang="0">
                <a:pos x="56" y="293"/>
              </a:cxn>
              <a:cxn ang="0">
                <a:pos x="14" y="272"/>
              </a:cxn>
              <a:cxn ang="0">
                <a:pos x="14" y="230"/>
              </a:cxn>
              <a:cxn ang="0">
                <a:pos x="14" y="202"/>
              </a:cxn>
              <a:cxn ang="0">
                <a:pos x="14" y="174"/>
              </a:cxn>
              <a:cxn ang="0">
                <a:pos x="7" y="153"/>
              </a:cxn>
              <a:cxn ang="0">
                <a:pos x="35" y="125"/>
              </a:cxn>
              <a:cxn ang="0">
                <a:pos x="49" y="111"/>
              </a:cxn>
              <a:cxn ang="0">
                <a:pos x="49" y="41"/>
              </a:cxn>
              <a:cxn ang="0">
                <a:pos x="70" y="34"/>
              </a:cxn>
              <a:cxn ang="0">
                <a:pos x="167" y="0"/>
              </a:cxn>
              <a:cxn ang="0">
                <a:pos x="160" y="41"/>
              </a:cxn>
              <a:cxn ang="0">
                <a:pos x="202" y="41"/>
              </a:cxn>
              <a:cxn ang="0">
                <a:pos x="223" y="48"/>
              </a:cxn>
              <a:cxn ang="0">
                <a:pos x="328" y="90"/>
              </a:cxn>
              <a:cxn ang="0">
                <a:pos x="356" y="97"/>
              </a:cxn>
              <a:cxn ang="0">
                <a:pos x="377" y="97"/>
              </a:cxn>
              <a:cxn ang="0">
                <a:pos x="405" y="118"/>
              </a:cxn>
              <a:cxn ang="0">
                <a:pos x="426" y="132"/>
              </a:cxn>
              <a:cxn ang="0">
                <a:pos x="433" y="146"/>
              </a:cxn>
              <a:cxn ang="0">
                <a:pos x="433" y="153"/>
              </a:cxn>
              <a:cxn ang="0">
                <a:pos x="426" y="174"/>
              </a:cxn>
              <a:cxn ang="0">
                <a:pos x="447" y="174"/>
              </a:cxn>
              <a:cxn ang="0">
                <a:pos x="447" y="202"/>
              </a:cxn>
              <a:cxn ang="0">
                <a:pos x="454" y="216"/>
              </a:cxn>
              <a:cxn ang="0">
                <a:pos x="440" y="230"/>
              </a:cxn>
              <a:cxn ang="0">
                <a:pos x="426" y="258"/>
              </a:cxn>
              <a:cxn ang="0">
                <a:pos x="419" y="272"/>
              </a:cxn>
              <a:cxn ang="0">
                <a:pos x="433" y="265"/>
              </a:cxn>
              <a:cxn ang="0">
                <a:pos x="454" y="237"/>
              </a:cxn>
              <a:cxn ang="0">
                <a:pos x="468" y="223"/>
              </a:cxn>
              <a:cxn ang="0">
                <a:pos x="475" y="251"/>
              </a:cxn>
              <a:cxn ang="0">
                <a:pos x="468" y="314"/>
              </a:cxn>
              <a:cxn ang="0">
                <a:pos x="461" y="377"/>
              </a:cxn>
              <a:cxn ang="0">
                <a:pos x="447" y="412"/>
              </a:cxn>
              <a:cxn ang="0">
                <a:pos x="447" y="454"/>
              </a:cxn>
              <a:cxn ang="0">
                <a:pos x="468" y="482"/>
              </a:cxn>
              <a:cxn ang="0">
                <a:pos x="426" y="524"/>
              </a:cxn>
              <a:cxn ang="0">
                <a:pos x="377" y="524"/>
              </a:cxn>
              <a:cxn ang="0">
                <a:pos x="321" y="531"/>
              </a:cxn>
              <a:cxn ang="0">
                <a:pos x="279" y="531"/>
              </a:cxn>
              <a:cxn ang="0">
                <a:pos x="503" y="181"/>
              </a:cxn>
              <a:cxn ang="0">
                <a:pos x="503" y="195"/>
              </a:cxn>
              <a:cxn ang="0">
                <a:pos x="496" y="202"/>
              </a:cxn>
              <a:cxn ang="0">
                <a:pos x="489" y="216"/>
              </a:cxn>
              <a:cxn ang="0">
                <a:pos x="482" y="237"/>
              </a:cxn>
              <a:cxn ang="0">
                <a:pos x="475" y="209"/>
              </a:cxn>
              <a:cxn ang="0">
                <a:pos x="489" y="195"/>
              </a:cxn>
              <a:cxn ang="0">
                <a:pos x="503" y="174"/>
              </a:cxn>
            </a:cxnLst>
            <a:rect l="0" t="0" r="r" b="b"/>
            <a:pathLst>
              <a:path w="503" h="531">
                <a:moveTo>
                  <a:pt x="279" y="531"/>
                </a:moveTo>
                <a:lnTo>
                  <a:pt x="230" y="531"/>
                </a:lnTo>
                <a:lnTo>
                  <a:pt x="216" y="531"/>
                </a:lnTo>
                <a:lnTo>
                  <a:pt x="209" y="517"/>
                </a:lnTo>
                <a:lnTo>
                  <a:pt x="188" y="517"/>
                </a:lnTo>
                <a:lnTo>
                  <a:pt x="174" y="510"/>
                </a:lnTo>
                <a:lnTo>
                  <a:pt x="167" y="475"/>
                </a:lnTo>
                <a:lnTo>
                  <a:pt x="160" y="468"/>
                </a:lnTo>
                <a:lnTo>
                  <a:pt x="160" y="461"/>
                </a:lnTo>
                <a:lnTo>
                  <a:pt x="167" y="440"/>
                </a:lnTo>
                <a:lnTo>
                  <a:pt x="167" y="440"/>
                </a:lnTo>
                <a:lnTo>
                  <a:pt x="160" y="433"/>
                </a:lnTo>
                <a:lnTo>
                  <a:pt x="160" y="426"/>
                </a:lnTo>
                <a:lnTo>
                  <a:pt x="153" y="419"/>
                </a:lnTo>
                <a:lnTo>
                  <a:pt x="153" y="391"/>
                </a:lnTo>
                <a:lnTo>
                  <a:pt x="153" y="384"/>
                </a:lnTo>
                <a:lnTo>
                  <a:pt x="146" y="377"/>
                </a:lnTo>
                <a:lnTo>
                  <a:pt x="132" y="356"/>
                </a:lnTo>
                <a:lnTo>
                  <a:pt x="125" y="356"/>
                </a:lnTo>
                <a:lnTo>
                  <a:pt x="97" y="335"/>
                </a:lnTo>
                <a:lnTo>
                  <a:pt x="91" y="321"/>
                </a:lnTo>
                <a:lnTo>
                  <a:pt x="77" y="307"/>
                </a:lnTo>
                <a:lnTo>
                  <a:pt x="63" y="307"/>
                </a:lnTo>
                <a:lnTo>
                  <a:pt x="56" y="293"/>
                </a:lnTo>
                <a:lnTo>
                  <a:pt x="28" y="286"/>
                </a:lnTo>
                <a:lnTo>
                  <a:pt x="21" y="279"/>
                </a:lnTo>
                <a:lnTo>
                  <a:pt x="14" y="272"/>
                </a:lnTo>
                <a:lnTo>
                  <a:pt x="14" y="258"/>
                </a:lnTo>
                <a:lnTo>
                  <a:pt x="14" y="237"/>
                </a:lnTo>
                <a:lnTo>
                  <a:pt x="14" y="230"/>
                </a:lnTo>
                <a:lnTo>
                  <a:pt x="14" y="230"/>
                </a:lnTo>
                <a:lnTo>
                  <a:pt x="14" y="216"/>
                </a:lnTo>
                <a:lnTo>
                  <a:pt x="14" y="202"/>
                </a:lnTo>
                <a:lnTo>
                  <a:pt x="21" y="195"/>
                </a:lnTo>
                <a:lnTo>
                  <a:pt x="21" y="188"/>
                </a:lnTo>
                <a:lnTo>
                  <a:pt x="14" y="174"/>
                </a:lnTo>
                <a:lnTo>
                  <a:pt x="7" y="174"/>
                </a:lnTo>
                <a:lnTo>
                  <a:pt x="0" y="167"/>
                </a:lnTo>
                <a:lnTo>
                  <a:pt x="7" y="153"/>
                </a:lnTo>
                <a:lnTo>
                  <a:pt x="21" y="132"/>
                </a:lnTo>
                <a:lnTo>
                  <a:pt x="35" y="125"/>
                </a:lnTo>
                <a:lnTo>
                  <a:pt x="35" y="125"/>
                </a:lnTo>
                <a:lnTo>
                  <a:pt x="42" y="118"/>
                </a:lnTo>
                <a:lnTo>
                  <a:pt x="49" y="118"/>
                </a:lnTo>
                <a:lnTo>
                  <a:pt x="49" y="111"/>
                </a:lnTo>
                <a:lnTo>
                  <a:pt x="49" y="104"/>
                </a:lnTo>
                <a:lnTo>
                  <a:pt x="49" y="69"/>
                </a:lnTo>
                <a:lnTo>
                  <a:pt x="49" y="41"/>
                </a:lnTo>
                <a:lnTo>
                  <a:pt x="56" y="41"/>
                </a:lnTo>
                <a:lnTo>
                  <a:pt x="63" y="27"/>
                </a:lnTo>
                <a:lnTo>
                  <a:pt x="70" y="34"/>
                </a:lnTo>
                <a:lnTo>
                  <a:pt x="77" y="34"/>
                </a:lnTo>
                <a:lnTo>
                  <a:pt x="111" y="27"/>
                </a:lnTo>
                <a:lnTo>
                  <a:pt x="167" y="0"/>
                </a:lnTo>
                <a:lnTo>
                  <a:pt x="174" y="7"/>
                </a:lnTo>
                <a:lnTo>
                  <a:pt x="174" y="7"/>
                </a:lnTo>
                <a:lnTo>
                  <a:pt x="160" y="41"/>
                </a:lnTo>
                <a:lnTo>
                  <a:pt x="174" y="34"/>
                </a:lnTo>
                <a:lnTo>
                  <a:pt x="195" y="41"/>
                </a:lnTo>
                <a:lnTo>
                  <a:pt x="202" y="41"/>
                </a:lnTo>
                <a:lnTo>
                  <a:pt x="209" y="48"/>
                </a:lnTo>
                <a:lnTo>
                  <a:pt x="216" y="48"/>
                </a:lnTo>
                <a:lnTo>
                  <a:pt x="223" y="48"/>
                </a:lnTo>
                <a:lnTo>
                  <a:pt x="230" y="69"/>
                </a:lnTo>
                <a:lnTo>
                  <a:pt x="244" y="76"/>
                </a:lnTo>
                <a:lnTo>
                  <a:pt x="328" y="90"/>
                </a:lnTo>
                <a:lnTo>
                  <a:pt x="335" y="97"/>
                </a:lnTo>
                <a:lnTo>
                  <a:pt x="342" y="97"/>
                </a:lnTo>
                <a:lnTo>
                  <a:pt x="356" y="97"/>
                </a:lnTo>
                <a:lnTo>
                  <a:pt x="356" y="104"/>
                </a:lnTo>
                <a:lnTo>
                  <a:pt x="363" y="97"/>
                </a:lnTo>
                <a:lnTo>
                  <a:pt x="377" y="97"/>
                </a:lnTo>
                <a:lnTo>
                  <a:pt x="405" y="104"/>
                </a:lnTo>
                <a:lnTo>
                  <a:pt x="405" y="111"/>
                </a:lnTo>
                <a:lnTo>
                  <a:pt x="405" y="118"/>
                </a:lnTo>
                <a:lnTo>
                  <a:pt x="412" y="125"/>
                </a:lnTo>
                <a:lnTo>
                  <a:pt x="412" y="125"/>
                </a:lnTo>
                <a:lnTo>
                  <a:pt x="426" y="132"/>
                </a:lnTo>
                <a:lnTo>
                  <a:pt x="433" y="132"/>
                </a:lnTo>
                <a:lnTo>
                  <a:pt x="426" y="139"/>
                </a:lnTo>
                <a:lnTo>
                  <a:pt x="433" y="146"/>
                </a:lnTo>
                <a:lnTo>
                  <a:pt x="433" y="146"/>
                </a:lnTo>
                <a:lnTo>
                  <a:pt x="433" y="146"/>
                </a:lnTo>
                <a:lnTo>
                  <a:pt x="433" y="153"/>
                </a:lnTo>
                <a:lnTo>
                  <a:pt x="426" y="160"/>
                </a:lnTo>
                <a:lnTo>
                  <a:pt x="426" y="167"/>
                </a:lnTo>
                <a:lnTo>
                  <a:pt x="426" y="174"/>
                </a:lnTo>
                <a:lnTo>
                  <a:pt x="440" y="174"/>
                </a:lnTo>
                <a:lnTo>
                  <a:pt x="440" y="167"/>
                </a:lnTo>
                <a:lnTo>
                  <a:pt x="447" y="174"/>
                </a:lnTo>
                <a:lnTo>
                  <a:pt x="440" y="188"/>
                </a:lnTo>
                <a:lnTo>
                  <a:pt x="447" y="195"/>
                </a:lnTo>
                <a:lnTo>
                  <a:pt x="447" y="202"/>
                </a:lnTo>
                <a:lnTo>
                  <a:pt x="454" y="202"/>
                </a:lnTo>
                <a:lnTo>
                  <a:pt x="454" y="209"/>
                </a:lnTo>
                <a:lnTo>
                  <a:pt x="454" y="216"/>
                </a:lnTo>
                <a:lnTo>
                  <a:pt x="440" y="223"/>
                </a:lnTo>
                <a:lnTo>
                  <a:pt x="433" y="223"/>
                </a:lnTo>
                <a:lnTo>
                  <a:pt x="440" y="230"/>
                </a:lnTo>
                <a:lnTo>
                  <a:pt x="426" y="251"/>
                </a:lnTo>
                <a:lnTo>
                  <a:pt x="426" y="258"/>
                </a:lnTo>
                <a:lnTo>
                  <a:pt x="426" y="258"/>
                </a:lnTo>
                <a:lnTo>
                  <a:pt x="426" y="265"/>
                </a:lnTo>
                <a:lnTo>
                  <a:pt x="426" y="265"/>
                </a:lnTo>
                <a:lnTo>
                  <a:pt x="419" y="272"/>
                </a:lnTo>
                <a:lnTo>
                  <a:pt x="426" y="272"/>
                </a:lnTo>
                <a:lnTo>
                  <a:pt x="433" y="272"/>
                </a:lnTo>
                <a:lnTo>
                  <a:pt x="433" y="265"/>
                </a:lnTo>
                <a:lnTo>
                  <a:pt x="447" y="258"/>
                </a:lnTo>
                <a:lnTo>
                  <a:pt x="447" y="251"/>
                </a:lnTo>
                <a:lnTo>
                  <a:pt x="454" y="237"/>
                </a:lnTo>
                <a:lnTo>
                  <a:pt x="461" y="230"/>
                </a:lnTo>
                <a:lnTo>
                  <a:pt x="461" y="237"/>
                </a:lnTo>
                <a:lnTo>
                  <a:pt x="468" y="223"/>
                </a:lnTo>
                <a:lnTo>
                  <a:pt x="475" y="237"/>
                </a:lnTo>
                <a:lnTo>
                  <a:pt x="482" y="237"/>
                </a:lnTo>
                <a:lnTo>
                  <a:pt x="475" y="251"/>
                </a:lnTo>
                <a:lnTo>
                  <a:pt x="468" y="272"/>
                </a:lnTo>
                <a:lnTo>
                  <a:pt x="468" y="293"/>
                </a:lnTo>
                <a:lnTo>
                  <a:pt x="468" y="314"/>
                </a:lnTo>
                <a:lnTo>
                  <a:pt x="461" y="321"/>
                </a:lnTo>
                <a:lnTo>
                  <a:pt x="454" y="349"/>
                </a:lnTo>
                <a:lnTo>
                  <a:pt x="461" y="377"/>
                </a:lnTo>
                <a:lnTo>
                  <a:pt x="454" y="391"/>
                </a:lnTo>
                <a:lnTo>
                  <a:pt x="454" y="398"/>
                </a:lnTo>
                <a:lnTo>
                  <a:pt x="447" y="412"/>
                </a:lnTo>
                <a:lnTo>
                  <a:pt x="447" y="433"/>
                </a:lnTo>
                <a:lnTo>
                  <a:pt x="454" y="447"/>
                </a:lnTo>
                <a:lnTo>
                  <a:pt x="447" y="454"/>
                </a:lnTo>
                <a:lnTo>
                  <a:pt x="454" y="461"/>
                </a:lnTo>
                <a:lnTo>
                  <a:pt x="461" y="475"/>
                </a:lnTo>
                <a:lnTo>
                  <a:pt x="468" y="482"/>
                </a:lnTo>
                <a:lnTo>
                  <a:pt x="461" y="496"/>
                </a:lnTo>
                <a:lnTo>
                  <a:pt x="461" y="517"/>
                </a:lnTo>
                <a:lnTo>
                  <a:pt x="426" y="524"/>
                </a:lnTo>
                <a:lnTo>
                  <a:pt x="419" y="524"/>
                </a:lnTo>
                <a:lnTo>
                  <a:pt x="384" y="524"/>
                </a:lnTo>
                <a:lnTo>
                  <a:pt x="377" y="524"/>
                </a:lnTo>
                <a:lnTo>
                  <a:pt x="363" y="524"/>
                </a:lnTo>
                <a:lnTo>
                  <a:pt x="328" y="531"/>
                </a:lnTo>
                <a:lnTo>
                  <a:pt x="321" y="531"/>
                </a:lnTo>
                <a:lnTo>
                  <a:pt x="286" y="531"/>
                </a:lnTo>
                <a:lnTo>
                  <a:pt x="279" y="531"/>
                </a:lnTo>
                <a:lnTo>
                  <a:pt x="279" y="531"/>
                </a:lnTo>
                <a:close/>
                <a:moveTo>
                  <a:pt x="503" y="174"/>
                </a:moveTo>
                <a:lnTo>
                  <a:pt x="503" y="174"/>
                </a:lnTo>
                <a:lnTo>
                  <a:pt x="503" y="181"/>
                </a:lnTo>
                <a:lnTo>
                  <a:pt x="503" y="181"/>
                </a:lnTo>
                <a:lnTo>
                  <a:pt x="496" y="181"/>
                </a:lnTo>
                <a:lnTo>
                  <a:pt x="503" y="195"/>
                </a:lnTo>
                <a:lnTo>
                  <a:pt x="496" y="195"/>
                </a:lnTo>
                <a:lnTo>
                  <a:pt x="503" y="195"/>
                </a:lnTo>
                <a:lnTo>
                  <a:pt x="496" y="202"/>
                </a:lnTo>
                <a:lnTo>
                  <a:pt x="496" y="202"/>
                </a:lnTo>
                <a:lnTo>
                  <a:pt x="496" y="202"/>
                </a:lnTo>
                <a:lnTo>
                  <a:pt x="489" y="216"/>
                </a:lnTo>
                <a:lnTo>
                  <a:pt x="489" y="216"/>
                </a:lnTo>
                <a:lnTo>
                  <a:pt x="489" y="223"/>
                </a:lnTo>
                <a:lnTo>
                  <a:pt x="482" y="237"/>
                </a:lnTo>
                <a:lnTo>
                  <a:pt x="475" y="230"/>
                </a:lnTo>
                <a:lnTo>
                  <a:pt x="475" y="223"/>
                </a:lnTo>
                <a:lnTo>
                  <a:pt x="475" y="209"/>
                </a:lnTo>
                <a:lnTo>
                  <a:pt x="482" y="202"/>
                </a:lnTo>
                <a:lnTo>
                  <a:pt x="482" y="188"/>
                </a:lnTo>
                <a:lnTo>
                  <a:pt x="489" y="195"/>
                </a:lnTo>
                <a:lnTo>
                  <a:pt x="496" y="174"/>
                </a:lnTo>
                <a:lnTo>
                  <a:pt x="503" y="174"/>
                </a:lnTo>
                <a:lnTo>
                  <a:pt x="503" y="174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4" name="Freeform 54"/>
          <p:cNvSpPr>
            <a:spLocks/>
          </p:cNvSpPr>
          <p:nvPr userDrawn="1"/>
        </p:nvSpPr>
        <p:spPr bwMode="auto">
          <a:xfrm>
            <a:off x="3070225" y="2274888"/>
            <a:ext cx="914400" cy="747712"/>
          </a:xfrm>
          <a:custGeom>
            <a:avLst/>
            <a:gdLst/>
            <a:ahLst/>
            <a:cxnLst>
              <a:cxn ang="0">
                <a:pos x="636" y="434"/>
              </a:cxn>
              <a:cxn ang="0">
                <a:pos x="636" y="469"/>
              </a:cxn>
              <a:cxn ang="0">
                <a:pos x="636" y="483"/>
              </a:cxn>
              <a:cxn ang="0">
                <a:pos x="629" y="504"/>
              </a:cxn>
              <a:cxn ang="0">
                <a:pos x="629" y="552"/>
              </a:cxn>
              <a:cxn ang="0">
                <a:pos x="552" y="545"/>
              </a:cxn>
              <a:cxn ang="0">
                <a:pos x="517" y="545"/>
              </a:cxn>
              <a:cxn ang="0">
                <a:pos x="433" y="532"/>
              </a:cxn>
              <a:cxn ang="0">
                <a:pos x="426" y="532"/>
              </a:cxn>
              <a:cxn ang="0">
                <a:pos x="378" y="525"/>
              </a:cxn>
              <a:cxn ang="0">
                <a:pos x="336" y="525"/>
              </a:cxn>
              <a:cxn ang="0">
                <a:pos x="280" y="518"/>
              </a:cxn>
              <a:cxn ang="0">
                <a:pos x="182" y="504"/>
              </a:cxn>
              <a:cxn ang="0">
                <a:pos x="98" y="490"/>
              </a:cxn>
              <a:cxn ang="0">
                <a:pos x="91" y="490"/>
              </a:cxn>
              <a:cxn ang="0">
                <a:pos x="0" y="476"/>
              </a:cxn>
              <a:cxn ang="0">
                <a:pos x="7" y="448"/>
              </a:cxn>
              <a:cxn ang="0">
                <a:pos x="14" y="406"/>
              </a:cxn>
              <a:cxn ang="0">
                <a:pos x="21" y="357"/>
              </a:cxn>
              <a:cxn ang="0">
                <a:pos x="28" y="294"/>
              </a:cxn>
              <a:cxn ang="0">
                <a:pos x="42" y="238"/>
              </a:cxn>
              <a:cxn ang="0">
                <a:pos x="42" y="203"/>
              </a:cxn>
              <a:cxn ang="0">
                <a:pos x="49" y="175"/>
              </a:cxn>
              <a:cxn ang="0">
                <a:pos x="56" y="119"/>
              </a:cxn>
              <a:cxn ang="0">
                <a:pos x="70" y="63"/>
              </a:cxn>
              <a:cxn ang="0">
                <a:pos x="70" y="35"/>
              </a:cxn>
              <a:cxn ang="0">
                <a:pos x="77" y="0"/>
              </a:cxn>
              <a:cxn ang="0">
                <a:pos x="168" y="14"/>
              </a:cxn>
              <a:cxn ang="0">
                <a:pos x="182" y="14"/>
              </a:cxn>
              <a:cxn ang="0">
                <a:pos x="280" y="28"/>
              </a:cxn>
              <a:cxn ang="0">
                <a:pos x="315" y="35"/>
              </a:cxn>
              <a:cxn ang="0">
                <a:pos x="343" y="35"/>
              </a:cxn>
              <a:cxn ang="0">
                <a:pos x="482" y="56"/>
              </a:cxn>
              <a:cxn ang="0">
                <a:pos x="503" y="56"/>
              </a:cxn>
              <a:cxn ang="0">
                <a:pos x="580" y="63"/>
              </a:cxn>
              <a:cxn ang="0">
                <a:pos x="587" y="63"/>
              </a:cxn>
              <a:cxn ang="0">
                <a:pos x="671" y="70"/>
              </a:cxn>
              <a:cxn ang="0">
                <a:pos x="664" y="119"/>
              </a:cxn>
              <a:cxn ang="0">
                <a:pos x="657" y="168"/>
              </a:cxn>
              <a:cxn ang="0">
                <a:pos x="657" y="175"/>
              </a:cxn>
              <a:cxn ang="0">
                <a:pos x="657" y="210"/>
              </a:cxn>
              <a:cxn ang="0">
                <a:pos x="657" y="252"/>
              </a:cxn>
              <a:cxn ang="0">
                <a:pos x="650" y="252"/>
              </a:cxn>
              <a:cxn ang="0">
                <a:pos x="650" y="308"/>
              </a:cxn>
              <a:cxn ang="0">
                <a:pos x="643" y="357"/>
              </a:cxn>
              <a:cxn ang="0">
                <a:pos x="636" y="434"/>
              </a:cxn>
            </a:cxnLst>
            <a:rect l="0" t="0" r="r" b="b"/>
            <a:pathLst>
              <a:path w="671" h="552">
                <a:moveTo>
                  <a:pt x="636" y="434"/>
                </a:moveTo>
                <a:lnTo>
                  <a:pt x="636" y="469"/>
                </a:lnTo>
                <a:lnTo>
                  <a:pt x="636" y="483"/>
                </a:lnTo>
                <a:lnTo>
                  <a:pt x="629" y="504"/>
                </a:lnTo>
                <a:lnTo>
                  <a:pt x="629" y="552"/>
                </a:lnTo>
                <a:lnTo>
                  <a:pt x="552" y="545"/>
                </a:lnTo>
                <a:lnTo>
                  <a:pt x="517" y="545"/>
                </a:lnTo>
                <a:lnTo>
                  <a:pt x="433" y="532"/>
                </a:lnTo>
                <a:lnTo>
                  <a:pt x="426" y="532"/>
                </a:lnTo>
                <a:lnTo>
                  <a:pt x="378" y="525"/>
                </a:lnTo>
                <a:lnTo>
                  <a:pt x="336" y="525"/>
                </a:lnTo>
                <a:lnTo>
                  <a:pt x="280" y="518"/>
                </a:lnTo>
                <a:lnTo>
                  <a:pt x="182" y="504"/>
                </a:lnTo>
                <a:lnTo>
                  <a:pt x="98" y="490"/>
                </a:lnTo>
                <a:lnTo>
                  <a:pt x="91" y="490"/>
                </a:lnTo>
                <a:lnTo>
                  <a:pt x="0" y="476"/>
                </a:lnTo>
                <a:lnTo>
                  <a:pt x="7" y="448"/>
                </a:lnTo>
                <a:lnTo>
                  <a:pt x="14" y="406"/>
                </a:lnTo>
                <a:lnTo>
                  <a:pt x="21" y="357"/>
                </a:lnTo>
                <a:lnTo>
                  <a:pt x="28" y="294"/>
                </a:lnTo>
                <a:lnTo>
                  <a:pt x="42" y="238"/>
                </a:lnTo>
                <a:lnTo>
                  <a:pt x="42" y="203"/>
                </a:lnTo>
                <a:lnTo>
                  <a:pt x="49" y="175"/>
                </a:lnTo>
                <a:lnTo>
                  <a:pt x="56" y="119"/>
                </a:lnTo>
                <a:lnTo>
                  <a:pt x="70" y="63"/>
                </a:lnTo>
                <a:lnTo>
                  <a:pt x="70" y="35"/>
                </a:lnTo>
                <a:lnTo>
                  <a:pt x="77" y="0"/>
                </a:lnTo>
                <a:lnTo>
                  <a:pt x="168" y="14"/>
                </a:lnTo>
                <a:lnTo>
                  <a:pt x="182" y="14"/>
                </a:lnTo>
                <a:lnTo>
                  <a:pt x="280" y="28"/>
                </a:lnTo>
                <a:lnTo>
                  <a:pt x="315" y="35"/>
                </a:lnTo>
                <a:lnTo>
                  <a:pt x="343" y="35"/>
                </a:lnTo>
                <a:lnTo>
                  <a:pt x="482" y="56"/>
                </a:lnTo>
                <a:lnTo>
                  <a:pt x="503" y="56"/>
                </a:lnTo>
                <a:lnTo>
                  <a:pt x="580" y="63"/>
                </a:lnTo>
                <a:lnTo>
                  <a:pt x="587" y="63"/>
                </a:lnTo>
                <a:lnTo>
                  <a:pt x="671" y="70"/>
                </a:lnTo>
                <a:lnTo>
                  <a:pt x="664" y="119"/>
                </a:lnTo>
                <a:lnTo>
                  <a:pt x="657" y="168"/>
                </a:lnTo>
                <a:lnTo>
                  <a:pt x="657" y="175"/>
                </a:lnTo>
                <a:lnTo>
                  <a:pt x="657" y="210"/>
                </a:lnTo>
                <a:lnTo>
                  <a:pt x="657" y="252"/>
                </a:lnTo>
                <a:lnTo>
                  <a:pt x="650" y="252"/>
                </a:lnTo>
                <a:lnTo>
                  <a:pt x="650" y="308"/>
                </a:lnTo>
                <a:lnTo>
                  <a:pt x="643" y="357"/>
                </a:lnTo>
                <a:lnTo>
                  <a:pt x="636" y="434"/>
                </a:lnTo>
                <a:close/>
              </a:path>
            </a:pathLst>
          </a:custGeom>
          <a:solidFill>
            <a:schemeClr val="accent3"/>
          </a:solidFill>
          <a:ln w="3175" cmpd="sng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 lIns="0" t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800">
                <a:solidFill>
                  <a:srgbClr val="4555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Duff &amp; Phelps</a:t>
            </a:r>
            <a:endParaRPr lang="en-US" dirty="0"/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800">
                <a:solidFill>
                  <a:srgbClr val="4555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A7EFB33-863B-4781-B8A2-23459EADA6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7" name="Date Placeholder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r">
              <a:defRPr sz="800">
                <a:solidFill>
                  <a:srgbClr val="455560"/>
                </a:solidFill>
              </a:defRPr>
            </a:lvl1pPr>
          </a:lstStyle>
          <a:p>
            <a:pPr>
              <a:defRPr/>
            </a:pPr>
            <a:fld id="{E4768EB3-EE98-436E-855B-98FA62E03653}" type="datetime4">
              <a:rPr lang="en-US" smtClean="0"/>
              <a:t>January 21, 2021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World Map (Medium Fo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634"/>
          <p:cNvSpPr>
            <a:spLocks/>
          </p:cNvSpPr>
          <p:nvPr/>
        </p:nvSpPr>
        <p:spPr bwMode="auto">
          <a:xfrm>
            <a:off x="2717800" y="3822700"/>
            <a:ext cx="36513" cy="1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14"/>
              </a:cxn>
              <a:cxn ang="0">
                <a:pos x="41" y="7"/>
              </a:cxn>
              <a:cxn ang="0">
                <a:pos x="0" y="0"/>
              </a:cxn>
            </a:cxnLst>
            <a:rect l="0" t="0" r="r" b="b"/>
            <a:pathLst>
              <a:path w="41" h="14">
                <a:moveTo>
                  <a:pt x="0" y="0"/>
                </a:moveTo>
                <a:lnTo>
                  <a:pt x="2" y="14"/>
                </a:lnTo>
                <a:lnTo>
                  <a:pt x="41" y="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" name="Freeform 635"/>
          <p:cNvSpPr>
            <a:spLocks/>
          </p:cNvSpPr>
          <p:nvPr/>
        </p:nvSpPr>
        <p:spPr bwMode="auto">
          <a:xfrm>
            <a:off x="6042025" y="3276600"/>
            <a:ext cx="369888" cy="255588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" y="224"/>
              </a:cxn>
              <a:cxn ang="0">
                <a:pos x="34" y="248"/>
              </a:cxn>
              <a:cxn ang="0">
                <a:pos x="12" y="288"/>
              </a:cxn>
              <a:cxn ang="0">
                <a:pos x="56" y="303"/>
              </a:cxn>
              <a:cxn ang="0">
                <a:pos x="165" y="288"/>
              </a:cxn>
              <a:cxn ang="0">
                <a:pos x="185" y="244"/>
              </a:cxn>
              <a:cxn ang="0">
                <a:pos x="257" y="219"/>
              </a:cxn>
              <a:cxn ang="0">
                <a:pos x="263" y="182"/>
              </a:cxn>
              <a:cxn ang="0">
                <a:pos x="290" y="172"/>
              </a:cxn>
              <a:cxn ang="0">
                <a:pos x="278" y="152"/>
              </a:cxn>
              <a:cxn ang="0">
                <a:pos x="305" y="151"/>
              </a:cxn>
              <a:cxn ang="0">
                <a:pos x="323" y="113"/>
              </a:cxn>
              <a:cxn ang="0">
                <a:pos x="315" y="76"/>
              </a:cxn>
              <a:cxn ang="0">
                <a:pos x="416" y="48"/>
              </a:cxn>
              <a:cxn ang="0">
                <a:pos x="418" y="41"/>
              </a:cxn>
              <a:cxn ang="0">
                <a:pos x="379" y="33"/>
              </a:cxn>
              <a:cxn ang="0">
                <a:pos x="327" y="60"/>
              </a:cxn>
              <a:cxn ang="0">
                <a:pos x="303" y="0"/>
              </a:cxn>
              <a:cxn ang="0">
                <a:pos x="258" y="45"/>
              </a:cxn>
              <a:cxn ang="0">
                <a:pos x="131" y="41"/>
              </a:cxn>
              <a:cxn ang="0">
                <a:pos x="65" y="111"/>
              </a:cxn>
              <a:cxn ang="0">
                <a:pos x="22" y="88"/>
              </a:cxn>
              <a:cxn ang="0">
                <a:pos x="0" y="144"/>
              </a:cxn>
            </a:cxnLst>
            <a:rect l="0" t="0" r="r" b="b"/>
            <a:pathLst>
              <a:path w="418" h="303">
                <a:moveTo>
                  <a:pt x="0" y="144"/>
                </a:moveTo>
                <a:lnTo>
                  <a:pt x="5" y="224"/>
                </a:lnTo>
                <a:lnTo>
                  <a:pt x="34" y="248"/>
                </a:lnTo>
                <a:lnTo>
                  <a:pt x="12" y="288"/>
                </a:lnTo>
                <a:lnTo>
                  <a:pt x="56" y="303"/>
                </a:lnTo>
                <a:lnTo>
                  <a:pt x="165" y="288"/>
                </a:lnTo>
                <a:lnTo>
                  <a:pt x="185" y="244"/>
                </a:lnTo>
                <a:lnTo>
                  <a:pt x="257" y="219"/>
                </a:lnTo>
                <a:lnTo>
                  <a:pt x="263" y="182"/>
                </a:lnTo>
                <a:lnTo>
                  <a:pt x="290" y="172"/>
                </a:lnTo>
                <a:lnTo>
                  <a:pt x="278" y="152"/>
                </a:lnTo>
                <a:lnTo>
                  <a:pt x="305" y="151"/>
                </a:lnTo>
                <a:lnTo>
                  <a:pt x="323" y="113"/>
                </a:lnTo>
                <a:lnTo>
                  <a:pt x="315" y="76"/>
                </a:lnTo>
                <a:lnTo>
                  <a:pt x="416" y="48"/>
                </a:lnTo>
                <a:lnTo>
                  <a:pt x="418" y="41"/>
                </a:lnTo>
                <a:lnTo>
                  <a:pt x="379" y="33"/>
                </a:lnTo>
                <a:lnTo>
                  <a:pt x="327" y="60"/>
                </a:lnTo>
                <a:lnTo>
                  <a:pt x="303" y="0"/>
                </a:lnTo>
                <a:lnTo>
                  <a:pt x="258" y="45"/>
                </a:lnTo>
                <a:lnTo>
                  <a:pt x="131" y="41"/>
                </a:lnTo>
                <a:lnTo>
                  <a:pt x="65" y="111"/>
                </a:lnTo>
                <a:lnTo>
                  <a:pt x="22" y="88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" name="Freeform 636"/>
          <p:cNvSpPr>
            <a:spLocks/>
          </p:cNvSpPr>
          <p:nvPr/>
        </p:nvSpPr>
        <p:spPr bwMode="auto">
          <a:xfrm>
            <a:off x="4967288" y="3154363"/>
            <a:ext cx="46037" cy="85725"/>
          </a:xfrm>
          <a:custGeom>
            <a:avLst/>
            <a:gdLst/>
            <a:ahLst/>
            <a:cxnLst>
              <a:cxn ang="0">
                <a:pos x="0" y="77"/>
              </a:cxn>
              <a:cxn ang="0">
                <a:pos x="1" y="25"/>
              </a:cxn>
              <a:cxn ang="0">
                <a:pos x="26" y="0"/>
              </a:cxn>
              <a:cxn ang="0">
                <a:pos x="54" y="60"/>
              </a:cxn>
              <a:cxn ang="0">
                <a:pos x="28" y="102"/>
              </a:cxn>
              <a:cxn ang="0">
                <a:pos x="0" y="77"/>
              </a:cxn>
            </a:cxnLst>
            <a:rect l="0" t="0" r="r" b="b"/>
            <a:pathLst>
              <a:path w="54" h="102">
                <a:moveTo>
                  <a:pt x="0" y="77"/>
                </a:moveTo>
                <a:lnTo>
                  <a:pt x="1" y="25"/>
                </a:lnTo>
                <a:lnTo>
                  <a:pt x="26" y="0"/>
                </a:lnTo>
                <a:lnTo>
                  <a:pt x="54" y="60"/>
                </a:lnTo>
                <a:lnTo>
                  <a:pt x="28" y="102"/>
                </a:lnTo>
                <a:lnTo>
                  <a:pt x="0" y="77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637"/>
          <p:cNvSpPr>
            <a:spLocks/>
          </p:cNvSpPr>
          <p:nvPr/>
        </p:nvSpPr>
        <p:spPr bwMode="auto">
          <a:xfrm>
            <a:off x="4241800" y="3319463"/>
            <a:ext cx="528638" cy="490537"/>
          </a:xfrm>
          <a:custGeom>
            <a:avLst/>
            <a:gdLst/>
            <a:ahLst/>
            <a:cxnLst>
              <a:cxn ang="0">
                <a:pos x="0" y="310"/>
              </a:cxn>
              <a:cxn ang="0">
                <a:pos x="4" y="321"/>
              </a:cxn>
              <a:cxn ang="0">
                <a:pos x="115" y="394"/>
              </a:cxn>
              <a:cxn ang="0">
                <a:pos x="348" y="553"/>
              </a:cxn>
              <a:cxn ang="0">
                <a:pos x="351" y="581"/>
              </a:cxn>
              <a:cxn ang="0">
                <a:pos x="375" y="577"/>
              </a:cxn>
              <a:cxn ang="0">
                <a:pos x="420" y="565"/>
              </a:cxn>
              <a:cxn ang="0">
                <a:pos x="596" y="440"/>
              </a:cxn>
              <a:cxn ang="0">
                <a:pos x="528" y="356"/>
              </a:cxn>
              <a:cxn ang="0">
                <a:pos x="529" y="223"/>
              </a:cxn>
              <a:cxn ang="0">
                <a:pos x="521" y="163"/>
              </a:cxn>
              <a:cxn ang="0">
                <a:pos x="470" y="102"/>
              </a:cxn>
              <a:cxn ang="0">
                <a:pos x="498" y="82"/>
              </a:cxn>
              <a:cxn ang="0">
                <a:pos x="508" y="0"/>
              </a:cxn>
              <a:cxn ang="0">
                <a:pos x="299" y="14"/>
              </a:cxn>
              <a:cxn ang="0">
                <a:pos x="190" y="62"/>
              </a:cxn>
              <a:cxn ang="0">
                <a:pos x="218" y="161"/>
              </a:cxn>
              <a:cxn ang="0">
                <a:pos x="172" y="163"/>
              </a:cxn>
              <a:cxn ang="0">
                <a:pos x="146" y="174"/>
              </a:cxn>
              <a:cxn ang="0">
                <a:pos x="151" y="201"/>
              </a:cxn>
              <a:cxn ang="0">
                <a:pos x="16" y="259"/>
              </a:cxn>
              <a:cxn ang="0">
                <a:pos x="0" y="310"/>
              </a:cxn>
            </a:cxnLst>
            <a:rect l="0" t="0" r="r" b="b"/>
            <a:pathLst>
              <a:path w="596" h="581">
                <a:moveTo>
                  <a:pt x="0" y="310"/>
                </a:moveTo>
                <a:lnTo>
                  <a:pt x="4" y="321"/>
                </a:lnTo>
                <a:lnTo>
                  <a:pt x="115" y="394"/>
                </a:lnTo>
                <a:lnTo>
                  <a:pt x="348" y="553"/>
                </a:lnTo>
                <a:lnTo>
                  <a:pt x="351" y="581"/>
                </a:lnTo>
                <a:lnTo>
                  <a:pt x="375" y="577"/>
                </a:lnTo>
                <a:lnTo>
                  <a:pt x="420" y="565"/>
                </a:lnTo>
                <a:lnTo>
                  <a:pt x="596" y="440"/>
                </a:lnTo>
                <a:lnTo>
                  <a:pt x="528" y="356"/>
                </a:lnTo>
                <a:lnTo>
                  <a:pt x="529" y="223"/>
                </a:lnTo>
                <a:lnTo>
                  <a:pt x="521" y="163"/>
                </a:lnTo>
                <a:lnTo>
                  <a:pt x="470" y="102"/>
                </a:lnTo>
                <a:lnTo>
                  <a:pt x="498" y="82"/>
                </a:lnTo>
                <a:lnTo>
                  <a:pt x="508" y="0"/>
                </a:lnTo>
                <a:lnTo>
                  <a:pt x="299" y="14"/>
                </a:lnTo>
                <a:lnTo>
                  <a:pt x="190" y="62"/>
                </a:lnTo>
                <a:lnTo>
                  <a:pt x="218" y="161"/>
                </a:lnTo>
                <a:lnTo>
                  <a:pt x="172" y="163"/>
                </a:lnTo>
                <a:lnTo>
                  <a:pt x="146" y="174"/>
                </a:lnTo>
                <a:lnTo>
                  <a:pt x="151" y="201"/>
                </a:lnTo>
                <a:lnTo>
                  <a:pt x="16" y="259"/>
                </a:lnTo>
                <a:lnTo>
                  <a:pt x="0" y="31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638"/>
          <p:cNvSpPr>
            <a:spLocks/>
          </p:cNvSpPr>
          <p:nvPr/>
        </p:nvSpPr>
        <p:spPr bwMode="auto">
          <a:xfrm>
            <a:off x="2557463" y="4846638"/>
            <a:ext cx="511175" cy="893762"/>
          </a:xfrm>
          <a:custGeom>
            <a:avLst/>
            <a:gdLst/>
            <a:ahLst/>
            <a:cxnLst>
              <a:cxn ang="0">
                <a:pos x="0" y="977"/>
              </a:cxn>
              <a:cxn ang="0">
                <a:pos x="5" y="1000"/>
              </a:cxn>
              <a:cxn ang="0">
                <a:pos x="29" y="992"/>
              </a:cxn>
              <a:cxn ang="0">
                <a:pos x="40" y="1046"/>
              </a:cxn>
              <a:cxn ang="0">
                <a:pos x="145" y="1057"/>
              </a:cxn>
              <a:cxn ang="0">
                <a:pos x="116" y="1030"/>
              </a:cxn>
              <a:cxn ang="0">
                <a:pos x="139" y="958"/>
              </a:cxn>
              <a:cxn ang="0">
                <a:pos x="158" y="972"/>
              </a:cxn>
              <a:cxn ang="0">
                <a:pos x="223" y="871"/>
              </a:cxn>
              <a:cxn ang="0">
                <a:pos x="173" y="815"/>
              </a:cxn>
              <a:cxn ang="0">
                <a:pos x="230" y="780"/>
              </a:cxn>
              <a:cxn ang="0">
                <a:pos x="238" y="728"/>
              </a:cxn>
              <a:cxn ang="0">
                <a:pos x="266" y="705"/>
              </a:cxn>
              <a:cxn ang="0">
                <a:pos x="243" y="695"/>
              </a:cxn>
              <a:cxn ang="0">
                <a:pos x="287" y="695"/>
              </a:cxn>
              <a:cxn ang="0">
                <a:pos x="282" y="671"/>
              </a:cxn>
              <a:cxn ang="0">
                <a:pos x="262" y="688"/>
              </a:cxn>
              <a:cxn ang="0">
                <a:pos x="243" y="669"/>
              </a:cxn>
              <a:cxn ang="0">
                <a:pos x="241" y="631"/>
              </a:cxn>
              <a:cxn ang="0">
                <a:pos x="319" y="634"/>
              </a:cxn>
              <a:cxn ang="0">
                <a:pos x="327" y="557"/>
              </a:cxn>
              <a:cxn ang="0">
                <a:pos x="450" y="545"/>
              </a:cxn>
              <a:cxn ang="0">
                <a:pos x="488" y="490"/>
              </a:cxn>
              <a:cxn ang="0">
                <a:pos x="438" y="393"/>
              </a:cxn>
              <a:cxn ang="0">
                <a:pos x="461" y="269"/>
              </a:cxn>
              <a:cxn ang="0">
                <a:pos x="576" y="168"/>
              </a:cxn>
              <a:cxn ang="0">
                <a:pos x="571" y="122"/>
              </a:cxn>
              <a:cxn ang="0">
                <a:pos x="551" y="121"/>
              </a:cxn>
              <a:cxn ang="0">
                <a:pos x="520" y="176"/>
              </a:cxn>
              <a:cxn ang="0">
                <a:pos x="440" y="172"/>
              </a:cxn>
              <a:cxn ang="0">
                <a:pos x="455" y="111"/>
              </a:cxn>
              <a:cxn ang="0">
                <a:pos x="317" y="16"/>
              </a:cxn>
              <a:cxn ang="0">
                <a:pos x="268" y="9"/>
              </a:cxn>
              <a:cxn ang="0">
                <a:pos x="264" y="29"/>
              </a:cxn>
              <a:cxn ang="0">
                <a:pos x="211" y="0"/>
              </a:cxn>
              <a:cxn ang="0">
                <a:pos x="180" y="35"/>
              </a:cxn>
              <a:cxn ang="0">
                <a:pos x="177" y="72"/>
              </a:cxn>
              <a:cxn ang="0">
                <a:pos x="144" y="87"/>
              </a:cxn>
              <a:cxn ang="0">
                <a:pos x="145" y="161"/>
              </a:cxn>
              <a:cxn ang="0">
                <a:pos x="110" y="202"/>
              </a:cxn>
              <a:cxn ang="0">
                <a:pos x="82" y="304"/>
              </a:cxn>
              <a:cxn ang="0">
                <a:pos x="104" y="401"/>
              </a:cxn>
              <a:cxn ang="0">
                <a:pos x="65" y="484"/>
              </a:cxn>
              <a:cxn ang="0">
                <a:pos x="40" y="691"/>
              </a:cxn>
              <a:cxn ang="0">
                <a:pos x="60" y="765"/>
              </a:cxn>
              <a:cxn ang="0">
                <a:pos x="41" y="772"/>
              </a:cxn>
              <a:cxn ang="0">
                <a:pos x="50" y="839"/>
              </a:cxn>
              <a:cxn ang="0">
                <a:pos x="0" y="977"/>
              </a:cxn>
            </a:cxnLst>
            <a:rect l="0" t="0" r="r" b="b"/>
            <a:pathLst>
              <a:path w="576" h="1057">
                <a:moveTo>
                  <a:pt x="0" y="977"/>
                </a:moveTo>
                <a:lnTo>
                  <a:pt x="5" y="1000"/>
                </a:lnTo>
                <a:lnTo>
                  <a:pt x="29" y="992"/>
                </a:lnTo>
                <a:lnTo>
                  <a:pt x="40" y="1046"/>
                </a:lnTo>
                <a:lnTo>
                  <a:pt x="145" y="1057"/>
                </a:lnTo>
                <a:lnTo>
                  <a:pt x="116" y="1030"/>
                </a:lnTo>
                <a:lnTo>
                  <a:pt x="139" y="958"/>
                </a:lnTo>
                <a:lnTo>
                  <a:pt x="158" y="972"/>
                </a:lnTo>
                <a:lnTo>
                  <a:pt x="223" y="871"/>
                </a:lnTo>
                <a:lnTo>
                  <a:pt x="173" y="815"/>
                </a:lnTo>
                <a:lnTo>
                  <a:pt x="230" y="780"/>
                </a:lnTo>
                <a:lnTo>
                  <a:pt x="238" y="728"/>
                </a:lnTo>
                <a:lnTo>
                  <a:pt x="266" y="705"/>
                </a:lnTo>
                <a:lnTo>
                  <a:pt x="243" y="695"/>
                </a:lnTo>
                <a:lnTo>
                  <a:pt x="287" y="695"/>
                </a:lnTo>
                <a:lnTo>
                  <a:pt x="282" y="671"/>
                </a:lnTo>
                <a:lnTo>
                  <a:pt x="262" y="688"/>
                </a:lnTo>
                <a:lnTo>
                  <a:pt x="243" y="669"/>
                </a:lnTo>
                <a:lnTo>
                  <a:pt x="241" y="631"/>
                </a:lnTo>
                <a:lnTo>
                  <a:pt x="319" y="634"/>
                </a:lnTo>
                <a:lnTo>
                  <a:pt x="327" y="557"/>
                </a:lnTo>
                <a:lnTo>
                  <a:pt x="450" y="545"/>
                </a:lnTo>
                <a:lnTo>
                  <a:pt x="488" y="490"/>
                </a:lnTo>
                <a:lnTo>
                  <a:pt x="438" y="393"/>
                </a:lnTo>
                <a:lnTo>
                  <a:pt x="461" y="269"/>
                </a:lnTo>
                <a:lnTo>
                  <a:pt x="576" y="168"/>
                </a:lnTo>
                <a:lnTo>
                  <a:pt x="571" y="122"/>
                </a:lnTo>
                <a:lnTo>
                  <a:pt x="551" y="121"/>
                </a:lnTo>
                <a:lnTo>
                  <a:pt x="520" y="176"/>
                </a:lnTo>
                <a:lnTo>
                  <a:pt x="440" y="172"/>
                </a:lnTo>
                <a:lnTo>
                  <a:pt x="455" y="111"/>
                </a:lnTo>
                <a:lnTo>
                  <a:pt x="317" y="16"/>
                </a:lnTo>
                <a:lnTo>
                  <a:pt x="268" y="9"/>
                </a:lnTo>
                <a:lnTo>
                  <a:pt x="264" y="29"/>
                </a:lnTo>
                <a:lnTo>
                  <a:pt x="211" y="0"/>
                </a:lnTo>
                <a:lnTo>
                  <a:pt x="180" y="35"/>
                </a:lnTo>
                <a:lnTo>
                  <a:pt x="177" y="72"/>
                </a:lnTo>
                <a:lnTo>
                  <a:pt x="144" y="87"/>
                </a:lnTo>
                <a:lnTo>
                  <a:pt x="145" y="161"/>
                </a:lnTo>
                <a:lnTo>
                  <a:pt x="110" y="202"/>
                </a:lnTo>
                <a:lnTo>
                  <a:pt x="82" y="304"/>
                </a:lnTo>
                <a:lnTo>
                  <a:pt x="104" y="401"/>
                </a:lnTo>
                <a:lnTo>
                  <a:pt x="65" y="484"/>
                </a:lnTo>
                <a:lnTo>
                  <a:pt x="40" y="691"/>
                </a:lnTo>
                <a:lnTo>
                  <a:pt x="60" y="765"/>
                </a:lnTo>
                <a:lnTo>
                  <a:pt x="41" y="772"/>
                </a:lnTo>
                <a:lnTo>
                  <a:pt x="50" y="839"/>
                </a:lnTo>
                <a:lnTo>
                  <a:pt x="0" y="977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639"/>
          <p:cNvSpPr>
            <a:spLocks/>
          </p:cNvSpPr>
          <p:nvPr/>
        </p:nvSpPr>
        <p:spPr bwMode="auto">
          <a:xfrm>
            <a:off x="2681288" y="5753100"/>
            <a:ext cx="90487" cy="793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91"/>
              </a:cxn>
              <a:cxn ang="0">
                <a:pos x="102" y="81"/>
              </a:cxn>
              <a:cxn ang="0">
                <a:pos x="22" y="44"/>
              </a:cxn>
              <a:cxn ang="0">
                <a:pos x="0" y="0"/>
              </a:cxn>
            </a:cxnLst>
            <a:rect l="0" t="0" r="r" b="b"/>
            <a:pathLst>
              <a:path w="102" h="91">
                <a:moveTo>
                  <a:pt x="0" y="0"/>
                </a:moveTo>
                <a:lnTo>
                  <a:pt x="2" y="91"/>
                </a:lnTo>
                <a:lnTo>
                  <a:pt x="102" y="81"/>
                </a:lnTo>
                <a:lnTo>
                  <a:pt x="22" y="4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" name="Freeform 640"/>
          <p:cNvSpPr>
            <a:spLocks/>
          </p:cNvSpPr>
          <p:nvPr/>
        </p:nvSpPr>
        <p:spPr bwMode="auto">
          <a:xfrm>
            <a:off x="7410450" y="4565650"/>
            <a:ext cx="1050925" cy="765175"/>
          </a:xfrm>
          <a:custGeom>
            <a:avLst/>
            <a:gdLst/>
            <a:ahLst/>
            <a:cxnLst>
              <a:cxn ang="0">
                <a:pos x="18" y="486"/>
              </a:cxn>
              <a:cxn ang="0">
                <a:pos x="30" y="474"/>
              </a:cxn>
              <a:cxn ang="0">
                <a:pos x="22" y="342"/>
              </a:cxn>
              <a:cxn ang="0">
                <a:pos x="103" y="299"/>
              </a:cxn>
              <a:cxn ang="0">
                <a:pos x="269" y="223"/>
              </a:cxn>
              <a:cxn ang="0">
                <a:pos x="283" y="171"/>
              </a:cxn>
              <a:cxn ang="0">
                <a:pos x="302" y="167"/>
              </a:cxn>
              <a:cxn ang="0">
                <a:pos x="333" y="147"/>
              </a:cxn>
              <a:cxn ang="0">
                <a:pos x="422" y="105"/>
              </a:cxn>
              <a:cxn ang="0">
                <a:pos x="451" y="124"/>
              </a:cxn>
              <a:cxn ang="0">
                <a:pos x="471" y="109"/>
              </a:cxn>
              <a:cxn ang="0">
                <a:pos x="571" y="43"/>
              </a:cxn>
              <a:cxn ang="0">
                <a:pos x="686" y="50"/>
              </a:cxn>
              <a:cxn ang="0">
                <a:pos x="790" y="215"/>
              </a:cxn>
              <a:cxn ang="0">
                <a:pos x="840" y="41"/>
              </a:cxn>
              <a:cxn ang="0">
                <a:pos x="900" y="107"/>
              </a:cxn>
              <a:cxn ang="0">
                <a:pos x="975" y="254"/>
              </a:cxn>
              <a:cxn ang="0">
                <a:pos x="1075" y="363"/>
              </a:cxn>
              <a:cxn ang="0">
                <a:pos x="1107" y="395"/>
              </a:cxn>
              <a:cxn ang="0">
                <a:pos x="1186" y="544"/>
              </a:cxn>
              <a:cxn ang="0">
                <a:pos x="1119" y="717"/>
              </a:cxn>
              <a:cxn ang="0">
                <a:pos x="1016" y="868"/>
              </a:cxn>
              <a:cxn ang="0">
                <a:pos x="976" y="909"/>
              </a:cxn>
              <a:cxn ang="0">
                <a:pos x="889" y="896"/>
              </a:cxn>
              <a:cxn ang="0">
                <a:pos x="787" y="848"/>
              </a:cxn>
              <a:cxn ang="0">
                <a:pos x="734" y="788"/>
              </a:cxn>
              <a:cxn ang="0">
                <a:pos x="720" y="772"/>
              </a:cxn>
              <a:cxn ang="0">
                <a:pos x="722" y="683"/>
              </a:cxn>
              <a:cxn ang="0">
                <a:pos x="647" y="751"/>
              </a:cxn>
              <a:cxn ang="0">
                <a:pos x="532" y="648"/>
              </a:cxn>
              <a:cxn ang="0">
                <a:pos x="309" y="724"/>
              </a:cxn>
              <a:cxn ang="0">
                <a:pos x="139" y="770"/>
              </a:cxn>
              <a:cxn ang="0">
                <a:pos x="76" y="653"/>
              </a:cxn>
            </a:cxnLst>
            <a:rect l="0" t="0" r="r" b="b"/>
            <a:pathLst>
              <a:path w="1186" h="909">
                <a:moveTo>
                  <a:pt x="0" y="479"/>
                </a:moveTo>
                <a:lnTo>
                  <a:pt x="18" y="486"/>
                </a:lnTo>
                <a:lnTo>
                  <a:pt x="6" y="459"/>
                </a:lnTo>
                <a:lnTo>
                  <a:pt x="30" y="474"/>
                </a:lnTo>
                <a:lnTo>
                  <a:pt x="6" y="421"/>
                </a:lnTo>
                <a:lnTo>
                  <a:pt x="22" y="342"/>
                </a:lnTo>
                <a:lnTo>
                  <a:pt x="28" y="363"/>
                </a:lnTo>
                <a:lnTo>
                  <a:pt x="103" y="299"/>
                </a:lnTo>
                <a:lnTo>
                  <a:pt x="227" y="271"/>
                </a:lnTo>
                <a:lnTo>
                  <a:pt x="269" y="223"/>
                </a:lnTo>
                <a:lnTo>
                  <a:pt x="268" y="193"/>
                </a:lnTo>
                <a:lnTo>
                  <a:pt x="283" y="171"/>
                </a:lnTo>
                <a:lnTo>
                  <a:pt x="302" y="207"/>
                </a:lnTo>
                <a:lnTo>
                  <a:pt x="302" y="167"/>
                </a:lnTo>
                <a:lnTo>
                  <a:pt x="331" y="176"/>
                </a:lnTo>
                <a:lnTo>
                  <a:pt x="333" y="147"/>
                </a:lnTo>
                <a:lnTo>
                  <a:pt x="376" y="102"/>
                </a:lnTo>
                <a:lnTo>
                  <a:pt x="422" y="105"/>
                </a:lnTo>
                <a:lnTo>
                  <a:pt x="432" y="150"/>
                </a:lnTo>
                <a:lnTo>
                  <a:pt x="451" y="124"/>
                </a:lnTo>
                <a:lnTo>
                  <a:pt x="485" y="139"/>
                </a:lnTo>
                <a:lnTo>
                  <a:pt x="471" y="109"/>
                </a:lnTo>
                <a:lnTo>
                  <a:pt x="501" y="61"/>
                </a:lnTo>
                <a:lnTo>
                  <a:pt x="571" y="43"/>
                </a:lnTo>
                <a:lnTo>
                  <a:pt x="551" y="13"/>
                </a:lnTo>
                <a:lnTo>
                  <a:pt x="686" y="50"/>
                </a:lnTo>
                <a:lnTo>
                  <a:pt x="657" y="131"/>
                </a:lnTo>
                <a:lnTo>
                  <a:pt x="790" y="215"/>
                </a:lnTo>
                <a:lnTo>
                  <a:pt x="824" y="181"/>
                </a:lnTo>
                <a:lnTo>
                  <a:pt x="840" y="41"/>
                </a:lnTo>
                <a:lnTo>
                  <a:pt x="871" y="0"/>
                </a:lnTo>
                <a:lnTo>
                  <a:pt x="900" y="107"/>
                </a:lnTo>
                <a:lnTo>
                  <a:pt x="945" y="131"/>
                </a:lnTo>
                <a:lnTo>
                  <a:pt x="975" y="254"/>
                </a:lnTo>
                <a:lnTo>
                  <a:pt x="1047" y="293"/>
                </a:lnTo>
                <a:lnTo>
                  <a:pt x="1075" y="363"/>
                </a:lnTo>
                <a:lnTo>
                  <a:pt x="1100" y="358"/>
                </a:lnTo>
                <a:lnTo>
                  <a:pt x="1107" y="395"/>
                </a:lnTo>
                <a:lnTo>
                  <a:pt x="1166" y="448"/>
                </a:lnTo>
                <a:lnTo>
                  <a:pt x="1186" y="544"/>
                </a:lnTo>
                <a:lnTo>
                  <a:pt x="1171" y="637"/>
                </a:lnTo>
                <a:lnTo>
                  <a:pt x="1119" y="717"/>
                </a:lnTo>
                <a:lnTo>
                  <a:pt x="1082" y="853"/>
                </a:lnTo>
                <a:lnTo>
                  <a:pt x="1016" y="868"/>
                </a:lnTo>
                <a:lnTo>
                  <a:pt x="974" y="893"/>
                </a:lnTo>
                <a:lnTo>
                  <a:pt x="976" y="909"/>
                </a:lnTo>
                <a:lnTo>
                  <a:pt x="934" y="863"/>
                </a:lnTo>
                <a:lnTo>
                  <a:pt x="889" y="896"/>
                </a:lnTo>
                <a:lnTo>
                  <a:pt x="833" y="881"/>
                </a:lnTo>
                <a:lnTo>
                  <a:pt x="787" y="848"/>
                </a:lnTo>
                <a:lnTo>
                  <a:pt x="768" y="779"/>
                </a:lnTo>
                <a:lnTo>
                  <a:pt x="734" y="788"/>
                </a:lnTo>
                <a:lnTo>
                  <a:pt x="733" y="742"/>
                </a:lnTo>
                <a:lnTo>
                  <a:pt x="720" y="772"/>
                </a:lnTo>
                <a:lnTo>
                  <a:pt x="697" y="773"/>
                </a:lnTo>
                <a:lnTo>
                  <a:pt x="722" y="683"/>
                </a:lnTo>
                <a:lnTo>
                  <a:pt x="671" y="768"/>
                </a:lnTo>
                <a:lnTo>
                  <a:pt x="647" y="751"/>
                </a:lnTo>
                <a:lnTo>
                  <a:pt x="621" y="684"/>
                </a:lnTo>
                <a:lnTo>
                  <a:pt x="532" y="648"/>
                </a:lnTo>
                <a:lnTo>
                  <a:pt x="375" y="676"/>
                </a:lnTo>
                <a:lnTo>
                  <a:pt x="309" y="724"/>
                </a:lnTo>
                <a:lnTo>
                  <a:pt x="201" y="728"/>
                </a:lnTo>
                <a:lnTo>
                  <a:pt x="139" y="770"/>
                </a:lnTo>
                <a:lnTo>
                  <a:pt x="57" y="741"/>
                </a:lnTo>
                <a:lnTo>
                  <a:pt x="76" y="653"/>
                </a:lnTo>
                <a:lnTo>
                  <a:pt x="0" y="47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" name="Freeform 641"/>
          <p:cNvSpPr>
            <a:spLocks/>
          </p:cNvSpPr>
          <p:nvPr/>
        </p:nvSpPr>
        <p:spPr bwMode="auto">
          <a:xfrm>
            <a:off x="8231188" y="5375275"/>
            <a:ext cx="90487" cy="85725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1" y="0"/>
              </a:cxn>
              <a:cxn ang="0">
                <a:pos x="52" y="15"/>
              </a:cxn>
              <a:cxn ang="0">
                <a:pos x="93" y="3"/>
              </a:cxn>
              <a:cxn ang="0">
                <a:pos x="102" y="28"/>
              </a:cxn>
              <a:cxn ang="0">
                <a:pos x="102" y="59"/>
              </a:cxn>
              <a:cxn ang="0">
                <a:pos x="63" y="102"/>
              </a:cxn>
              <a:cxn ang="0">
                <a:pos x="38" y="100"/>
              </a:cxn>
              <a:cxn ang="0">
                <a:pos x="0" y="18"/>
              </a:cxn>
            </a:cxnLst>
            <a:rect l="0" t="0" r="r" b="b"/>
            <a:pathLst>
              <a:path w="102" h="102">
                <a:moveTo>
                  <a:pt x="0" y="18"/>
                </a:moveTo>
                <a:lnTo>
                  <a:pt x="1" y="0"/>
                </a:lnTo>
                <a:lnTo>
                  <a:pt x="52" y="15"/>
                </a:lnTo>
                <a:lnTo>
                  <a:pt x="93" y="3"/>
                </a:lnTo>
                <a:lnTo>
                  <a:pt x="102" y="28"/>
                </a:lnTo>
                <a:lnTo>
                  <a:pt x="102" y="59"/>
                </a:lnTo>
                <a:lnTo>
                  <a:pt x="63" y="102"/>
                </a:lnTo>
                <a:lnTo>
                  <a:pt x="38" y="100"/>
                </a:lnTo>
                <a:lnTo>
                  <a:pt x="0" y="1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" name="Freeform 642"/>
          <p:cNvSpPr>
            <a:spLocks/>
          </p:cNvSpPr>
          <p:nvPr/>
        </p:nvSpPr>
        <p:spPr bwMode="auto">
          <a:xfrm>
            <a:off x="4710113" y="2960688"/>
            <a:ext cx="201612" cy="71437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4" y="52"/>
              </a:cxn>
              <a:cxn ang="0">
                <a:pos x="5" y="68"/>
              </a:cxn>
              <a:cxn ang="0">
                <a:pos x="30" y="72"/>
              </a:cxn>
              <a:cxn ang="0">
                <a:pos x="75" y="63"/>
              </a:cxn>
              <a:cxn ang="0">
                <a:pos x="126" y="87"/>
              </a:cxn>
              <a:cxn ang="0">
                <a:pos x="196" y="71"/>
              </a:cxn>
              <a:cxn ang="0">
                <a:pos x="226" y="26"/>
              </a:cxn>
              <a:cxn ang="0">
                <a:pos x="213" y="0"/>
              </a:cxn>
              <a:cxn ang="0">
                <a:pos x="127" y="1"/>
              </a:cxn>
              <a:cxn ang="0">
                <a:pos x="100" y="47"/>
              </a:cxn>
              <a:cxn ang="0">
                <a:pos x="0" y="48"/>
              </a:cxn>
            </a:cxnLst>
            <a:rect l="0" t="0" r="r" b="b"/>
            <a:pathLst>
              <a:path w="226" h="87">
                <a:moveTo>
                  <a:pt x="0" y="48"/>
                </a:moveTo>
                <a:lnTo>
                  <a:pt x="4" y="52"/>
                </a:lnTo>
                <a:lnTo>
                  <a:pt x="5" y="68"/>
                </a:lnTo>
                <a:lnTo>
                  <a:pt x="30" y="72"/>
                </a:lnTo>
                <a:lnTo>
                  <a:pt x="75" y="63"/>
                </a:lnTo>
                <a:lnTo>
                  <a:pt x="126" y="87"/>
                </a:lnTo>
                <a:lnTo>
                  <a:pt x="196" y="71"/>
                </a:lnTo>
                <a:lnTo>
                  <a:pt x="226" y="26"/>
                </a:lnTo>
                <a:lnTo>
                  <a:pt x="213" y="0"/>
                </a:lnTo>
                <a:lnTo>
                  <a:pt x="127" y="1"/>
                </a:lnTo>
                <a:lnTo>
                  <a:pt x="100" y="47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" name="Freeform 643"/>
          <p:cNvSpPr>
            <a:spLocks/>
          </p:cNvSpPr>
          <p:nvPr/>
        </p:nvSpPr>
        <p:spPr bwMode="auto">
          <a:xfrm>
            <a:off x="6753225" y="3613150"/>
            <a:ext cx="122238" cy="147638"/>
          </a:xfrm>
          <a:custGeom>
            <a:avLst/>
            <a:gdLst/>
            <a:ahLst/>
            <a:cxnLst>
              <a:cxn ang="0">
                <a:pos x="0" y="53"/>
              </a:cxn>
              <a:cxn ang="0">
                <a:pos x="18" y="71"/>
              </a:cxn>
              <a:cxn ang="0">
                <a:pos x="29" y="153"/>
              </a:cxn>
              <a:cxn ang="0">
                <a:pos x="66" y="148"/>
              </a:cxn>
              <a:cxn ang="0">
                <a:pos x="85" y="114"/>
              </a:cxn>
              <a:cxn ang="0">
                <a:pos x="111" y="121"/>
              </a:cxn>
              <a:cxn ang="0">
                <a:pos x="127" y="177"/>
              </a:cxn>
              <a:cxn ang="0">
                <a:pos x="138" y="145"/>
              </a:cxn>
              <a:cxn ang="0">
                <a:pos x="125" y="87"/>
              </a:cxn>
              <a:cxn ang="0">
                <a:pos x="111" y="110"/>
              </a:cxn>
              <a:cxn ang="0">
                <a:pos x="92" y="81"/>
              </a:cxn>
              <a:cxn ang="0">
                <a:pos x="126" y="45"/>
              </a:cxn>
              <a:cxn ang="0">
                <a:pos x="61" y="40"/>
              </a:cxn>
              <a:cxn ang="0">
                <a:pos x="16" y="0"/>
              </a:cxn>
              <a:cxn ang="0">
                <a:pos x="5" y="21"/>
              </a:cxn>
              <a:cxn ang="0">
                <a:pos x="19" y="40"/>
              </a:cxn>
              <a:cxn ang="0">
                <a:pos x="0" y="53"/>
              </a:cxn>
            </a:cxnLst>
            <a:rect l="0" t="0" r="r" b="b"/>
            <a:pathLst>
              <a:path w="138" h="177">
                <a:moveTo>
                  <a:pt x="0" y="53"/>
                </a:moveTo>
                <a:lnTo>
                  <a:pt x="18" y="71"/>
                </a:lnTo>
                <a:lnTo>
                  <a:pt x="29" y="153"/>
                </a:lnTo>
                <a:lnTo>
                  <a:pt x="66" y="148"/>
                </a:lnTo>
                <a:lnTo>
                  <a:pt x="85" y="114"/>
                </a:lnTo>
                <a:lnTo>
                  <a:pt x="111" y="121"/>
                </a:lnTo>
                <a:lnTo>
                  <a:pt x="127" y="177"/>
                </a:lnTo>
                <a:lnTo>
                  <a:pt x="138" y="145"/>
                </a:lnTo>
                <a:lnTo>
                  <a:pt x="125" y="87"/>
                </a:lnTo>
                <a:lnTo>
                  <a:pt x="111" y="110"/>
                </a:lnTo>
                <a:lnTo>
                  <a:pt x="92" y="81"/>
                </a:lnTo>
                <a:lnTo>
                  <a:pt x="126" y="45"/>
                </a:lnTo>
                <a:lnTo>
                  <a:pt x="61" y="40"/>
                </a:lnTo>
                <a:lnTo>
                  <a:pt x="16" y="0"/>
                </a:lnTo>
                <a:lnTo>
                  <a:pt x="5" y="21"/>
                </a:lnTo>
                <a:lnTo>
                  <a:pt x="19" y="40"/>
                </a:lnTo>
                <a:lnTo>
                  <a:pt x="0" y="5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" name="Freeform 644"/>
          <p:cNvSpPr>
            <a:spLocks/>
          </p:cNvSpPr>
          <p:nvPr/>
        </p:nvSpPr>
        <p:spPr bwMode="auto">
          <a:xfrm>
            <a:off x="4537075" y="2873375"/>
            <a:ext cx="85725" cy="60325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21" y="4"/>
              </a:cxn>
              <a:cxn ang="0">
                <a:pos x="65" y="0"/>
              </a:cxn>
              <a:cxn ang="0">
                <a:pos x="93" y="29"/>
              </a:cxn>
              <a:cxn ang="0">
                <a:pos x="96" y="51"/>
              </a:cxn>
              <a:cxn ang="0">
                <a:pos x="86" y="71"/>
              </a:cxn>
              <a:cxn ang="0">
                <a:pos x="0" y="14"/>
              </a:cxn>
            </a:cxnLst>
            <a:rect l="0" t="0" r="r" b="b"/>
            <a:pathLst>
              <a:path w="96" h="71">
                <a:moveTo>
                  <a:pt x="0" y="14"/>
                </a:moveTo>
                <a:lnTo>
                  <a:pt x="21" y="4"/>
                </a:lnTo>
                <a:lnTo>
                  <a:pt x="65" y="0"/>
                </a:lnTo>
                <a:lnTo>
                  <a:pt x="93" y="29"/>
                </a:lnTo>
                <a:lnTo>
                  <a:pt x="96" y="51"/>
                </a:lnTo>
                <a:lnTo>
                  <a:pt x="86" y="71"/>
                </a:lnTo>
                <a:lnTo>
                  <a:pt x="0" y="1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" name="Freeform 645"/>
          <p:cNvSpPr>
            <a:spLocks/>
          </p:cNvSpPr>
          <p:nvPr/>
        </p:nvSpPr>
        <p:spPr bwMode="auto">
          <a:xfrm>
            <a:off x="6778625" y="3565525"/>
            <a:ext cx="82550" cy="42863"/>
          </a:xfrm>
          <a:custGeom>
            <a:avLst/>
            <a:gdLst/>
            <a:ahLst/>
            <a:cxnLst>
              <a:cxn ang="0">
                <a:pos x="0" y="31"/>
              </a:cxn>
              <a:cxn ang="0">
                <a:pos x="12" y="51"/>
              </a:cxn>
              <a:cxn ang="0">
                <a:pos x="92" y="42"/>
              </a:cxn>
              <a:cxn ang="0">
                <a:pos x="86" y="15"/>
              </a:cxn>
              <a:cxn ang="0">
                <a:pos x="31" y="0"/>
              </a:cxn>
              <a:cxn ang="0">
                <a:pos x="0" y="31"/>
              </a:cxn>
            </a:cxnLst>
            <a:rect l="0" t="0" r="r" b="b"/>
            <a:pathLst>
              <a:path w="92" h="51">
                <a:moveTo>
                  <a:pt x="0" y="31"/>
                </a:moveTo>
                <a:lnTo>
                  <a:pt x="12" y="51"/>
                </a:lnTo>
                <a:lnTo>
                  <a:pt x="92" y="42"/>
                </a:lnTo>
                <a:lnTo>
                  <a:pt x="86" y="15"/>
                </a:lnTo>
                <a:lnTo>
                  <a:pt x="31" y="0"/>
                </a:lnTo>
                <a:lnTo>
                  <a:pt x="0" y="3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5" name="Freeform 646"/>
          <p:cNvSpPr>
            <a:spLocks/>
          </p:cNvSpPr>
          <p:nvPr/>
        </p:nvSpPr>
        <p:spPr bwMode="auto">
          <a:xfrm>
            <a:off x="2652713" y="4537075"/>
            <a:ext cx="309562" cy="341313"/>
          </a:xfrm>
          <a:custGeom>
            <a:avLst/>
            <a:gdLst/>
            <a:ahLst/>
            <a:cxnLst>
              <a:cxn ang="0">
                <a:pos x="0" y="41"/>
              </a:cxn>
              <a:cxn ang="0">
                <a:pos x="27" y="83"/>
              </a:cxn>
              <a:cxn ang="0">
                <a:pos x="9" y="177"/>
              </a:cxn>
              <a:cxn ang="0">
                <a:pos x="27" y="187"/>
              </a:cxn>
              <a:cxn ang="0">
                <a:pos x="19" y="199"/>
              </a:cxn>
              <a:cxn ang="0">
                <a:pos x="3" y="238"/>
              </a:cxn>
              <a:cxn ang="0">
                <a:pos x="34" y="292"/>
              </a:cxn>
              <a:cxn ang="0">
                <a:pos x="51" y="403"/>
              </a:cxn>
              <a:cxn ang="0">
                <a:pos x="73" y="406"/>
              </a:cxn>
              <a:cxn ang="0">
                <a:pos x="104" y="371"/>
              </a:cxn>
              <a:cxn ang="0">
                <a:pos x="157" y="400"/>
              </a:cxn>
              <a:cxn ang="0">
                <a:pos x="161" y="380"/>
              </a:cxn>
              <a:cxn ang="0">
                <a:pos x="210" y="387"/>
              </a:cxn>
              <a:cxn ang="0">
                <a:pos x="226" y="307"/>
              </a:cxn>
              <a:cxn ang="0">
                <a:pos x="312" y="292"/>
              </a:cxn>
              <a:cxn ang="0">
                <a:pos x="341" y="319"/>
              </a:cxn>
              <a:cxn ang="0">
                <a:pos x="351" y="258"/>
              </a:cxn>
              <a:cxn ang="0">
                <a:pos x="333" y="204"/>
              </a:cxn>
              <a:cxn ang="0">
                <a:pos x="282" y="200"/>
              </a:cxn>
              <a:cxn ang="0">
                <a:pos x="263" y="120"/>
              </a:cxn>
              <a:cxn ang="0">
                <a:pos x="131" y="67"/>
              </a:cxn>
              <a:cxn ang="0">
                <a:pos x="124" y="0"/>
              </a:cxn>
              <a:cxn ang="0">
                <a:pos x="37" y="43"/>
              </a:cxn>
              <a:cxn ang="0">
                <a:pos x="0" y="41"/>
              </a:cxn>
            </a:cxnLst>
            <a:rect l="0" t="0" r="r" b="b"/>
            <a:pathLst>
              <a:path w="351" h="406">
                <a:moveTo>
                  <a:pt x="0" y="41"/>
                </a:moveTo>
                <a:lnTo>
                  <a:pt x="27" y="83"/>
                </a:lnTo>
                <a:lnTo>
                  <a:pt x="9" y="177"/>
                </a:lnTo>
                <a:lnTo>
                  <a:pt x="27" y="187"/>
                </a:lnTo>
                <a:lnTo>
                  <a:pt x="19" y="199"/>
                </a:lnTo>
                <a:lnTo>
                  <a:pt x="3" y="238"/>
                </a:lnTo>
                <a:lnTo>
                  <a:pt x="34" y="292"/>
                </a:lnTo>
                <a:lnTo>
                  <a:pt x="51" y="403"/>
                </a:lnTo>
                <a:lnTo>
                  <a:pt x="73" y="406"/>
                </a:lnTo>
                <a:lnTo>
                  <a:pt x="104" y="371"/>
                </a:lnTo>
                <a:lnTo>
                  <a:pt x="157" y="400"/>
                </a:lnTo>
                <a:lnTo>
                  <a:pt x="161" y="380"/>
                </a:lnTo>
                <a:lnTo>
                  <a:pt x="210" y="387"/>
                </a:lnTo>
                <a:lnTo>
                  <a:pt x="226" y="307"/>
                </a:lnTo>
                <a:lnTo>
                  <a:pt x="312" y="292"/>
                </a:lnTo>
                <a:lnTo>
                  <a:pt x="341" y="319"/>
                </a:lnTo>
                <a:lnTo>
                  <a:pt x="351" y="258"/>
                </a:lnTo>
                <a:lnTo>
                  <a:pt x="333" y="204"/>
                </a:lnTo>
                <a:lnTo>
                  <a:pt x="282" y="200"/>
                </a:lnTo>
                <a:lnTo>
                  <a:pt x="263" y="120"/>
                </a:lnTo>
                <a:lnTo>
                  <a:pt x="131" y="67"/>
                </a:lnTo>
                <a:lnTo>
                  <a:pt x="124" y="0"/>
                </a:lnTo>
                <a:lnTo>
                  <a:pt x="37" y="43"/>
                </a:lnTo>
                <a:lnTo>
                  <a:pt x="0" y="4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" name="Freeform 647"/>
          <p:cNvSpPr>
            <a:spLocks/>
          </p:cNvSpPr>
          <p:nvPr/>
        </p:nvSpPr>
        <p:spPr bwMode="auto">
          <a:xfrm>
            <a:off x="2544763" y="4164013"/>
            <a:ext cx="1014412" cy="1009650"/>
          </a:xfrm>
          <a:custGeom>
            <a:avLst/>
            <a:gdLst/>
            <a:ahLst/>
            <a:cxnLst>
              <a:cxn ang="0">
                <a:pos x="25" y="433"/>
              </a:cxn>
              <a:cxn ang="0">
                <a:pos x="96" y="431"/>
              </a:cxn>
              <a:cxn ang="0">
                <a:pos x="121" y="481"/>
              </a:cxn>
              <a:cxn ang="0">
                <a:pos x="245" y="440"/>
              </a:cxn>
              <a:cxn ang="0">
                <a:pos x="384" y="560"/>
              </a:cxn>
              <a:cxn ang="0">
                <a:pos x="454" y="644"/>
              </a:cxn>
              <a:cxn ang="0">
                <a:pos x="462" y="759"/>
              </a:cxn>
              <a:cxn ang="0">
                <a:pos x="530" y="830"/>
              </a:cxn>
              <a:cxn ang="0">
                <a:pos x="570" y="880"/>
              </a:cxn>
              <a:cxn ang="0">
                <a:pos x="585" y="933"/>
              </a:cxn>
              <a:cxn ang="0">
                <a:pos x="475" y="1080"/>
              </a:cxn>
              <a:cxn ang="0">
                <a:pos x="585" y="1138"/>
              </a:cxn>
              <a:cxn ang="0">
                <a:pos x="598" y="1195"/>
              </a:cxn>
              <a:cxn ang="0">
                <a:pos x="745" y="927"/>
              </a:cxn>
              <a:cxn ang="0">
                <a:pos x="928" y="846"/>
              </a:cxn>
              <a:cxn ang="0">
                <a:pos x="1017" y="681"/>
              </a:cxn>
              <a:cxn ang="0">
                <a:pos x="1134" y="421"/>
              </a:cxn>
              <a:cxn ang="0">
                <a:pos x="1128" y="310"/>
              </a:cxn>
              <a:cxn ang="0">
                <a:pos x="1008" y="245"/>
              </a:cxn>
              <a:cxn ang="0">
                <a:pos x="851" y="199"/>
              </a:cxn>
              <a:cxn ang="0">
                <a:pos x="757" y="174"/>
              </a:cxn>
              <a:cxn ang="0">
                <a:pos x="717" y="208"/>
              </a:cxn>
              <a:cxn ang="0">
                <a:pos x="682" y="206"/>
              </a:cxn>
              <a:cxn ang="0">
                <a:pos x="704" y="108"/>
              </a:cxn>
              <a:cxn ang="0">
                <a:pos x="613" y="92"/>
              </a:cxn>
              <a:cxn ang="0">
                <a:pos x="509" y="97"/>
              </a:cxn>
              <a:cxn ang="0">
                <a:pos x="409" y="78"/>
              </a:cxn>
              <a:cxn ang="0">
                <a:pos x="392" y="0"/>
              </a:cxn>
              <a:cxn ang="0">
                <a:pos x="268" y="24"/>
              </a:cxn>
              <a:cxn ang="0">
                <a:pos x="310" y="89"/>
              </a:cxn>
              <a:cxn ang="0">
                <a:pos x="205" y="115"/>
              </a:cxn>
              <a:cxn ang="0">
                <a:pos x="120" y="105"/>
              </a:cxn>
              <a:cxn ang="0">
                <a:pos x="113" y="138"/>
              </a:cxn>
              <a:cxn ang="0">
                <a:pos x="115" y="277"/>
              </a:cxn>
              <a:cxn ang="0">
                <a:pos x="0" y="377"/>
              </a:cxn>
            </a:cxnLst>
            <a:rect l="0" t="0" r="r" b="b"/>
            <a:pathLst>
              <a:path w="1145" h="1195">
                <a:moveTo>
                  <a:pt x="0" y="377"/>
                </a:moveTo>
                <a:lnTo>
                  <a:pt x="25" y="433"/>
                </a:lnTo>
                <a:lnTo>
                  <a:pt x="65" y="452"/>
                </a:lnTo>
                <a:lnTo>
                  <a:pt x="96" y="431"/>
                </a:lnTo>
                <a:lnTo>
                  <a:pt x="96" y="481"/>
                </a:lnTo>
                <a:lnTo>
                  <a:pt x="121" y="481"/>
                </a:lnTo>
                <a:lnTo>
                  <a:pt x="158" y="483"/>
                </a:lnTo>
                <a:lnTo>
                  <a:pt x="245" y="440"/>
                </a:lnTo>
                <a:lnTo>
                  <a:pt x="252" y="507"/>
                </a:lnTo>
                <a:lnTo>
                  <a:pt x="384" y="560"/>
                </a:lnTo>
                <a:lnTo>
                  <a:pt x="403" y="640"/>
                </a:lnTo>
                <a:lnTo>
                  <a:pt x="454" y="644"/>
                </a:lnTo>
                <a:lnTo>
                  <a:pt x="472" y="698"/>
                </a:lnTo>
                <a:lnTo>
                  <a:pt x="462" y="759"/>
                </a:lnTo>
                <a:lnTo>
                  <a:pt x="468" y="820"/>
                </a:lnTo>
                <a:lnTo>
                  <a:pt x="530" y="830"/>
                </a:lnTo>
                <a:lnTo>
                  <a:pt x="539" y="872"/>
                </a:lnTo>
                <a:lnTo>
                  <a:pt x="570" y="880"/>
                </a:lnTo>
                <a:lnTo>
                  <a:pt x="565" y="932"/>
                </a:lnTo>
                <a:lnTo>
                  <a:pt x="585" y="933"/>
                </a:lnTo>
                <a:lnTo>
                  <a:pt x="590" y="979"/>
                </a:lnTo>
                <a:lnTo>
                  <a:pt x="475" y="1080"/>
                </a:lnTo>
                <a:lnTo>
                  <a:pt x="499" y="1074"/>
                </a:lnTo>
                <a:lnTo>
                  <a:pt x="585" y="1138"/>
                </a:lnTo>
                <a:lnTo>
                  <a:pt x="605" y="1162"/>
                </a:lnTo>
                <a:lnTo>
                  <a:pt x="598" y="1195"/>
                </a:lnTo>
                <a:lnTo>
                  <a:pt x="739" y="1017"/>
                </a:lnTo>
                <a:lnTo>
                  <a:pt x="745" y="927"/>
                </a:lnTo>
                <a:lnTo>
                  <a:pt x="857" y="846"/>
                </a:lnTo>
                <a:lnTo>
                  <a:pt x="928" y="846"/>
                </a:lnTo>
                <a:lnTo>
                  <a:pt x="958" y="817"/>
                </a:lnTo>
                <a:lnTo>
                  <a:pt x="1017" y="681"/>
                </a:lnTo>
                <a:lnTo>
                  <a:pt x="1024" y="548"/>
                </a:lnTo>
                <a:lnTo>
                  <a:pt x="1134" y="421"/>
                </a:lnTo>
                <a:lnTo>
                  <a:pt x="1145" y="366"/>
                </a:lnTo>
                <a:lnTo>
                  <a:pt x="1128" y="310"/>
                </a:lnTo>
                <a:lnTo>
                  <a:pt x="1081" y="302"/>
                </a:lnTo>
                <a:lnTo>
                  <a:pt x="1008" y="245"/>
                </a:lnTo>
                <a:lnTo>
                  <a:pt x="862" y="234"/>
                </a:lnTo>
                <a:lnTo>
                  <a:pt x="851" y="199"/>
                </a:lnTo>
                <a:lnTo>
                  <a:pt x="785" y="173"/>
                </a:lnTo>
                <a:lnTo>
                  <a:pt x="757" y="174"/>
                </a:lnTo>
                <a:lnTo>
                  <a:pt x="719" y="226"/>
                </a:lnTo>
                <a:lnTo>
                  <a:pt x="717" y="208"/>
                </a:lnTo>
                <a:lnTo>
                  <a:pt x="656" y="216"/>
                </a:lnTo>
                <a:lnTo>
                  <a:pt x="682" y="206"/>
                </a:lnTo>
                <a:lnTo>
                  <a:pt x="658" y="165"/>
                </a:lnTo>
                <a:lnTo>
                  <a:pt x="704" y="108"/>
                </a:lnTo>
                <a:lnTo>
                  <a:pt x="655" y="33"/>
                </a:lnTo>
                <a:lnTo>
                  <a:pt x="613" y="92"/>
                </a:lnTo>
                <a:lnTo>
                  <a:pt x="573" y="88"/>
                </a:lnTo>
                <a:lnTo>
                  <a:pt x="509" y="97"/>
                </a:lnTo>
                <a:lnTo>
                  <a:pt x="427" y="109"/>
                </a:lnTo>
                <a:lnTo>
                  <a:pt x="409" y="78"/>
                </a:lnTo>
                <a:lnTo>
                  <a:pt x="416" y="21"/>
                </a:lnTo>
                <a:lnTo>
                  <a:pt x="392" y="0"/>
                </a:lnTo>
                <a:lnTo>
                  <a:pt x="317" y="36"/>
                </a:lnTo>
                <a:lnTo>
                  <a:pt x="268" y="24"/>
                </a:lnTo>
                <a:lnTo>
                  <a:pt x="281" y="82"/>
                </a:lnTo>
                <a:lnTo>
                  <a:pt x="310" y="89"/>
                </a:lnTo>
                <a:lnTo>
                  <a:pt x="237" y="129"/>
                </a:lnTo>
                <a:lnTo>
                  <a:pt x="205" y="115"/>
                </a:lnTo>
                <a:lnTo>
                  <a:pt x="189" y="94"/>
                </a:lnTo>
                <a:lnTo>
                  <a:pt x="120" y="105"/>
                </a:lnTo>
                <a:lnTo>
                  <a:pt x="140" y="135"/>
                </a:lnTo>
                <a:lnTo>
                  <a:pt x="113" y="138"/>
                </a:lnTo>
                <a:lnTo>
                  <a:pt x="128" y="191"/>
                </a:lnTo>
                <a:lnTo>
                  <a:pt x="115" y="277"/>
                </a:lnTo>
                <a:lnTo>
                  <a:pt x="40" y="309"/>
                </a:lnTo>
                <a:lnTo>
                  <a:pt x="0" y="377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7" name="Freeform 648"/>
          <p:cNvSpPr>
            <a:spLocks/>
          </p:cNvSpPr>
          <p:nvPr/>
        </p:nvSpPr>
        <p:spPr bwMode="auto">
          <a:xfrm>
            <a:off x="2146300" y="3822700"/>
            <a:ext cx="17463" cy="66675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9" y="78"/>
              </a:cxn>
              <a:cxn ang="0">
                <a:pos x="24" y="0"/>
              </a:cxn>
              <a:cxn ang="0">
                <a:pos x="0" y="16"/>
              </a:cxn>
            </a:cxnLst>
            <a:rect l="0" t="0" r="r" b="b"/>
            <a:pathLst>
              <a:path w="24" h="78">
                <a:moveTo>
                  <a:pt x="0" y="16"/>
                </a:moveTo>
                <a:lnTo>
                  <a:pt x="9" y="78"/>
                </a:lnTo>
                <a:lnTo>
                  <a:pt x="24" y="0"/>
                </a:lnTo>
                <a:lnTo>
                  <a:pt x="0" y="1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" name="Freeform 649"/>
          <p:cNvSpPr>
            <a:spLocks/>
          </p:cNvSpPr>
          <p:nvPr/>
        </p:nvSpPr>
        <p:spPr bwMode="auto">
          <a:xfrm>
            <a:off x="7432675" y="4165600"/>
            <a:ext cx="33338" cy="26988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17" y="31"/>
              </a:cxn>
              <a:cxn ang="0">
                <a:pos x="36" y="0"/>
              </a:cxn>
              <a:cxn ang="0">
                <a:pos x="0" y="14"/>
              </a:cxn>
            </a:cxnLst>
            <a:rect l="0" t="0" r="r" b="b"/>
            <a:pathLst>
              <a:path w="36" h="31">
                <a:moveTo>
                  <a:pt x="0" y="14"/>
                </a:moveTo>
                <a:lnTo>
                  <a:pt x="17" y="31"/>
                </a:lnTo>
                <a:lnTo>
                  <a:pt x="36" y="0"/>
                </a:lnTo>
                <a:lnTo>
                  <a:pt x="0" y="1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9" name="Freeform 650"/>
          <p:cNvSpPr>
            <a:spLocks/>
          </p:cNvSpPr>
          <p:nvPr/>
        </p:nvSpPr>
        <p:spPr bwMode="auto">
          <a:xfrm>
            <a:off x="5051425" y="3105150"/>
            <a:ext cx="160338" cy="88900"/>
          </a:xfrm>
          <a:custGeom>
            <a:avLst/>
            <a:gdLst/>
            <a:ahLst/>
            <a:cxnLst>
              <a:cxn ang="0">
                <a:pos x="0" y="73"/>
              </a:cxn>
              <a:cxn ang="0">
                <a:pos x="11" y="0"/>
              </a:cxn>
              <a:cxn ang="0">
                <a:pos x="182" y="17"/>
              </a:cxn>
              <a:cxn ang="0">
                <a:pos x="150" y="61"/>
              </a:cxn>
              <a:cxn ang="0">
                <a:pos x="163" y="85"/>
              </a:cxn>
              <a:cxn ang="0">
                <a:pos x="118" y="88"/>
              </a:cxn>
              <a:cxn ang="0">
                <a:pos x="91" y="105"/>
              </a:cxn>
              <a:cxn ang="0">
                <a:pos x="18" y="104"/>
              </a:cxn>
              <a:cxn ang="0">
                <a:pos x="0" y="73"/>
              </a:cxn>
            </a:cxnLst>
            <a:rect l="0" t="0" r="r" b="b"/>
            <a:pathLst>
              <a:path w="182" h="105">
                <a:moveTo>
                  <a:pt x="0" y="73"/>
                </a:moveTo>
                <a:lnTo>
                  <a:pt x="11" y="0"/>
                </a:lnTo>
                <a:lnTo>
                  <a:pt x="182" y="17"/>
                </a:lnTo>
                <a:lnTo>
                  <a:pt x="150" y="61"/>
                </a:lnTo>
                <a:lnTo>
                  <a:pt x="163" y="85"/>
                </a:lnTo>
                <a:lnTo>
                  <a:pt x="118" y="88"/>
                </a:lnTo>
                <a:lnTo>
                  <a:pt x="91" y="105"/>
                </a:lnTo>
                <a:lnTo>
                  <a:pt x="18" y="104"/>
                </a:lnTo>
                <a:lnTo>
                  <a:pt x="0" y="7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0" name="Freeform 651"/>
          <p:cNvSpPr>
            <a:spLocks/>
          </p:cNvSpPr>
          <p:nvPr/>
        </p:nvSpPr>
        <p:spPr bwMode="auto">
          <a:xfrm>
            <a:off x="6864350" y="3568700"/>
            <a:ext cx="236538" cy="469900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11" y="196"/>
              </a:cxn>
              <a:cxn ang="0">
                <a:pos x="88" y="52"/>
              </a:cxn>
              <a:cxn ang="0">
                <a:pos x="140" y="32"/>
              </a:cxn>
              <a:cxn ang="0">
                <a:pos x="151" y="0"/>
              </a:cxn>
              <a:cxn ang="0">
                <a:pos x="190" y="19"/>
              </a:cxn>
              <a:cxn ang="0">
                <a:pos x="190" y="47"/>
              </a:cxn>
              <a:cxn ang="0">
                <a:pos x="157" y="136"/>
              </a:cxn>
              <a:cxn ang="0">
                <a:pos x="192" y="128"/>
              </a:cxn>
              <a:cxn ang="0">
                <a:pos x="210" y="188"/>
              </a:cxn>
              <a:cxn ang="0">
                <a:pos x="266" y="204"/>
              </a:cxn>
              <a:cxn ang="0">
                <a:pos x="237" y="233"/>
              </a:cxn>
              <a:cxn ang="0">
                <a:pos x="175" y="271"/>
              </a:cxn>
              <a:cxn ang="0">
                <a:pos x="157" y="307"/>
              </a:cxn>
              <a:cxn ang="0">
                <a:pos x="192" y="374"/>
              </a:cxn>
              <a:cxn ang="0">
                <a:pos x="180" y="414"/>
              </a:cxn>
              <a:cxn ang="0">
                <a:pos x="221" y="502"/>
              </a:cxn>
              <a:cxn ang="0">
                <a:pos x="190" y="556"/>
              </a:cxn>
              <a:cxn ang="0">
                <a:pos x="159" y="365"/>
              </a:cxn>
              <a:cxn ang="0">
                <a:pos x="134" y="335"/>
              </a:cxn>
              <a:cxn ang="0">
                <a:pos x="91" y="386"/>
              </a:cxn>
              <a:cxn ang="0">
                <a:pos x="60" y="376"/>
              </a:cxn>
              <a:cxn ang="0">
                <a:pos x="66" y="308"/>
              </a:cxn>
              <a:cxn ang="0">
                <a:pos x="0" y="228"/>
              </a:cxn>
            </a:cxnLst>
            <a:rect l="0" t="0" r="r" b="b"/>
            <a:pathLst>
              <a:path w="266" h="556">
                <a:moveTo>
                  <a:pt x="0" y="228"/>
                </a:moveTo>
                <a:lnTo>
                  <a:pt x="11" y="196"/>
                </a:lnTo>
                <a:lnTo>
                  <a:pt x="88" y="52"/>
                </a:lnTo>
                <a:lnTo>
                  <a:pt x="140" y="32"/>
                </a:lnTo>
                <a:lnTo>
                  <a:pt x="151" y="0"/>
                </a:lnTo>
                <a:lnTo>
                  <a:pt x="190" y="19"/>
                </a:lnTo>
                <a:lnTo>
                  <a:pt x="190" y="47"/>
                </a:lnTo>
                <a:lnTo>
                  <a:pt x="157" y="136"/>
                </a:lnTo>
                <a:lnTo>
                  <a:pt x="192" y="128"/>
                </a:lnTo>
                <a:lnTo>
                  <a:pt x="210" y="188"/>
                </a:lnTo>
                <a:lnTo>
                  <a:pt x="266" y="204"/>
                </a:lnTo>
                <a:lnTo>
                  <a:pt x="237" y="233"/>
                </a:lnTo>
                <a:lnTo>
                  <a:pt x="175" y="271"/>
                </a:lnTo>
                <a:lnTo>
                  <a:pt x="157" y="307"/>
                </a:lnTo>
                <a:lnTo>
                  <a:pt x="192" y="374"/>
                </a:lnTo>
                <a:lnTo>
                  <a:pt x="180" y="414"/>
                </a:lnTo>
                <a:lnTo>
                  <a:pt x="221" y="502"/>
                </a:lnTo>
                <a:lnTo>
                  <a:pt x="190" y="556"/>
                </a:lnTo>
                <a:lnTo>
                  <a:pt x="159" y="365"/>
                </a:lnTo>
                <a:lnTo>
                  <a:pt x="134" y="335"/>
                </a:lnTo>
                <a:lnTo>
                  <a:pt x="91" y="386"/>
                </a:lnTo>
                <a:lnTo>
                  <a:pt x="60" y="376"/>
                </a:lnTo>
                <a:lnTo>
                  <a:pt x="66" y="308"/>
                </a:lnTo>
                <a:lnTo>
                  <a:pt x="0" y="22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1" name="Freeform 652"/>
          <p:cNvSpPr>
            <a:spLocks/>
          </p:cNvSpPr>
          <p:nvPr/>
        </p:nvSpPr>
        <p:spPr bwMode="auto">
          <a:xfrm>
            <a:off x="7134225" y="3919538"/>
            <a:ext cx="128588" cy="111125"/>
          </a:xfrm>
          <a:custGeom>
            <a:avLst/>
            <a:gdLst/>
            <a:ahLst/>
            <a:cxnLst>
              <a:cxn ang="0">
                <a:pos x="0" y="25"/>
              </a:cxn>
              <a:cxn ang="0">
                <a:pos x="9" y="90"/>
              </a:cxn>
              <a:cxn ang="0">
                <a:pos x="29" y="123"/>
              </a:cxn>
              <a:cxn ang="0">
                <a:pos x="57" y="128"/>
              </a:cxn>
              <a:cxn ang="0">
                <a:pos x="145" y="68"/>
              </a:cxn>
              <a:cxn ang="0">
                <a:pos x="144" y="0"/>
              </a:cxn>
              <a:cxn ang="0">
                <a:pos x="77" y="11"/>
              </a:cxn>
              <a:cxn ang="0">
                <a:pos x="18" y="9"/>
              </a:cxn>
              <a:cxn ang="0">
                <a:pos x="0" y="25"/>
              </a:cxn>
            </a:cxnLst>
            <a:rect l="0" t="0" r="r" b="b"/>
            <a:pathLst>
              <a:path w="145" h="128">
                <a:moveTo>
                  <a:pt x="0" y="25"/>
                </a:moveTo>
                <a:lnTo>
                  <a:pt x="9" y="90"/>
                </a:lnTo>
                <a:lnTo>
                  <a:pt x="29" y="123"/>
                </a:lnTo>
                <a:lnTo>
                  <a:pt x="57" y="128"/>
                </a:lnTo>
                <a:lnTo>
                  <a:pt x="145" y="68"/>
                </a:lnTo>
                <a:lnTo>
                  <a:pt x="144" y="0"/>
                </a:lnTo>
                <a:lnTo>
                  <a:pt x="77" y="11"/>
                </a:lnTo>
                <a:lnTo>
                  <a:pt x="18" y="9"/>
                </a:lnTo>
                <a:lnTo>
                  <a:pt x="0" y="2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2" name="Freeform 653"/>
          <p:cNvSpPr>
            <a:spLocks/>
          </p:cNvSpPr>
          <p:nvPr/>
        </p:nvSpPr>
        <p:spPr bwMode="auto">
          <a:xfrm>
            <a:off x="1127125" y="2897188"/>
            <a:ext cx="130175" cy="714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8" y="17"/>
              </a:cxn>
              <a:cxn ang="0">
                <a:pos x="147" y="86"/>
              </a:cxn>
              <a:cxn ang="0">
                <a:pos x="107" y="73"/>
              </a:cxn>
              <a:cxn ang="0">
                <a:pos x="0" y="0"/>
              </a:cxn>
            </a:cxnLst>
            <a:rect l="0" t="0" r="r" b="b"/>
            <a:pathLst>
              <a:path w="147" h="86">
                <a:moveTo>
                  <a:pt x="0" y="0"/>
                </a:moveTo>
                <a:lnTo>
                  <a:pt x="78" y="17"/>
                </a:lnTo>
                <a:lnTo>
                  <a:pt x="147" y="86"/>
                </a:lnTo>
                <a:lnTo>
                  <a:pt x="107" y="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3" name="Freeform 654"/>
          <p:cNvSpPr>
            <a:spLocks/>
          </p:cNvSpPr>
          <p:nvPr/>
        </p:nvSpPr>
        <p:spPr bwMode="auto">
          <a:xfrm>
            <a:off x="1189038" y="1947863"/>
            <a:ext cx="274637" cy="163512"/>
          </a:xfrm>
          <a:custGeom>
            <a:avLst/>
            <a:gdLst/>
            <a:ahLst/>
            <a:cxnLst>
              <a:cxn ang="0">
                <a:pos x="0" y="147"/>
              </a:cxn>
              <a:cxn ang="0">
                <a:pos x="11" y="122"/>
              </a:cxn>
              <a:cxn ang="0">
                <a:pos x="57" y="41"/>
              </a:cxn>
              <a:cxn ang="0">
                <a:pos x="36" y="8"/>
              </a:cxn>
              <a:cxn ang="0">
                <a:pos x="131" y="0"/>
              </a:cxn>
              <a:cxn ang="0">
                <a:pos x="197" y="33"/>
              </a:cxn>
              <a:cxn ang="0">
                <a:pos x="239" y="14"/>
              </a:cxn>
              <a:cxn ang="0">
                <a:pos x="306" y="59"/>
              </a:cxn>
              <a:cxn ang="0">
                <a:pos x="166" y="131"/>
              </a:cxn>
              <a:cxn ang="0">
                <a:pos x="153" y="175"/>
              </a:cxn>
              <a:cxn ang="0">
                <a:pos x="84" y="195"/>
              </a:cxn>
              <a:cxn ang="0">
                <a:pos x="52" y="161"/>
              </a:cxn>
              <a:cxn ang="0">
                <a:pos x="0" y="147"/>
              </a:cxn>
            </a:cxnLst>
            <a:rect l="0" t="0" r="r" b="b"/>
            <a:pathLst>
              <a:path w="306" h="195">
                <a:moveTo>
                  <a:pt x="0" y="147"/>
                </a:moveTo>
                <a:lnTo>
                  <a:pt x="11" y="122"/>
                </a:lnTo>
                <a:lnTo>
                  <a:pt x="57" y="41"/>
                </a:lnTo>
                <a:lnTo>
                  <a:pt x="36" y="8"/>
                </a:lnTo>
                <a:lnTo>
                  <a:pt x="131" y="0"/>
                </a:lnTo>
                <a:lnTo>
                  <a:pt x="197" y="33"/>
                </a:lnTo>
                <a:lnTo>
                  <a:pt x="239" y="14"/>
                </a:lnTo>
                <a:lnTo>
                  <a:pt x="306" y="59"/>
                </a:lnTo>
                <a:lnTo>
                  <a:pt x="166" y="131"/>
                </a:lnTo>
                <a:lnTo>
                  <a:pt x="153" y="175"/>
                </a:lnTo>
                <a:lnTo>
                  <a:pt x="84" y="195"/>
                </a:lnTo>
                <a:lnTo>
                  <a:pt x="52" y="161"/>
                </a:lnTo>
                <a:lnTo>
                  <a:pt x="0" y="147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4" name="Freeform 655"/>
          <p:cNvSpPr>
            <a:spLocks/>
          </p:cNvSpPr>
          <p:nvPr/>
        </p:nvSpPr>
        <p:spPr bwMode="auto">
          <a:xfrm>
            <a:off x="1270000" y="1793875"/>
            <a:ext cx="190500" cy="92075"/>
          </a:xfrm>
          <a:custGeom>
            <a:avLst/>
            <a:gdLst/>
            <a:ahLst/>
            <a:cxnLst>
              <a:cxn ang="0">
                <a:pos x="0" y="85"/>
              </a:cxn>
              <a:cxn ang="0">
                <a:pos x="48" y="101"/>
              </a:cxn>
              <a:cxn ang="0">
                <a:pos x="60" y="84"/>
              </a:cxn>
              <a:cxn ang="0">
                <a:pos x="72" y="110"/>
              </a:cxn>
              <a:cxn ang="0">
                <a:pos x="93" y="100"/>
              </a:cxn>
              <a:cxn ang="0">
                <a:pos x="89" y="74"/>
              </a:cxn>
              <a:cxn ang="0">
                <a:pos x="114" y="89"/>
              </a:cxn>
              <a:cxn ang="0">
                <a:pos x="126" y="49"/>
              </a:cxn>
              <a:cxn ang="0">
                <a:pos x="145" y="46"/>
              </a:cxn>
              <a:cxn ang="0">
                <a:pos x="153" y="82"/>
              </a:cxn>
              <a:cxn ang="0">
                <a:pos x="199" y="55"/>
              </a:cxn>
              <a:cxn ang="0">
                <a:pos x="185" y="24"/>
              </a:cxn>
              <a:cxn ang="0">
                <a:pos x="214" y="16"/>
              </a:cxn>
              <a:cxn ang="0">
                <a:pos x="184" y="0"/>
              </a:cxn>
              <a:cxn ang="0">
                <a:pos x="105" y="16"/>
              </a:cxn>
              <a:cxn ang="0">
                <a:pos x="0" y="85"/>
              </a:cxn>
            </a:cxnLst>
            <a:rect l="0" t="0" r="r" b="b"/>
            <a:pathLst>
              <a:path w="214" h="110">
                <a:moveTo>
                  <a:pt x="0" y="85"/>
                </a:moveTo>
                <a:lnTo>
                  <a:pt x="48" y="101"/>
                </a:lnTo>
                <a:lnTo>
                  <a:pt x="60" y="84"/>
                </a:lnTo>
                <a:lnTo>
                  <a:pt x="72" y="110"/>
                </a:lnTo>
                <a:lnTo>
                  <a:pt x="93" y="100"/>
                </a:lnTo>
                <a:lnTo>
                  <a:pt x="89" y="74"/>
                </a:lnTo>
                <a:lnTo>
                  <a:pt x="114" y="89"/>
                </a:lnTo>
                <a:lnTo>
                  <a:pt x="126" y="49"/>
                </a:lnTo>
                <a:lnTo>
                  <a:pt x="145" y="46"/>
                </a:lnTo>
                <a:lnTo>
                  <a:pt x="153" y="82"/>
                </a:lnTo>
                <a:lnTo>
                  <a:pt x="199" y="55"/>
                </a:lnTo>
                <a:lnTo>
                  <a:pt x="185" y="24"/>
                </a:lnTo>
                <a:lnTo>
                  <a:pt x="214" y="16"/>
                </a:lnTo>
                <a:lnTo>
                  <a:pt x="184" y="0"/>
                </a:lnTo>
                <a:lnTo>
                  <a:pt x="105" y="16"/>
                </a:lnTo>
                <a:lnTo>
                  <a:pt x="0" y="8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5" name="Freeform 656"/>
          <p:cNvSpPr>
            <a:spLocks/>
          </p:cNvSpPr>
          <p:nvPr/>
        </p:nvSpPr>
        <p:spPr bwMode="auto">
          <a:xfrm>
            <a:off x="1371600" y="2005013"/>
            <a:ext cx="466725" cy="222250"/>
          </a:xfrm>
          <a:custGeom>
            <a:avLst/>
            <a:gdLst/>
            <a:ahLst/>
            <a:cxnLst>
              <a:cxn ang="0">
                <a:pos x="0" y="86"/>
              </a:cxn>
              <a:cxn ang="0">
                <a:pos x="26" y="65"/>
              </a:cxn>
              <a:cxn ang="0">
                <a:pos x="12" y="53"/>
              </a:cxn>
              <a:cxn ang="0">
                <a:pos x="77" y="15"/>
              </a:cxn>
              <a:cxn ang="0">
                <a:pos x="128" y="0"/>
              </a:cxn>
              <a:cxn ang="0">
                <a:pos x="145" y="27"/>
              </a:cxn>
              <a:cxn ang="0">
                <a:pos x="127" y="43"/>
              </a:cxn>
              <a:cxn ang="0">
                <a:pos x="173" y="21"/>
              </a:cxn>
              <a:cxn ang="0">
                <a:pos x="226" y="40"/>
              </a:cxn>
              <a:cxn ang="0">
                <a:pos x="204" y="60"/>
              </a:cxn>
              <a:cxn ang="0">
                <a:pos x="267" y="46"/>
              </a:cxn>
              <a:cxn ang="0">
                <a:pos x="249" y="24"/>
              </a:cxn>
              <a:cxn ang="0">
                <a:pos x="273" y="26"/>
              </a:cxn>
              <a:cxn ang="0">
                <a:pos x="319" y="98"/>
              </a:cxn>
              <a:cxn ang="0">
                <a:pos x="338" y="81"/>
              </a:cxn>
              <a:cxn ang="0">
                <a:pos x="317" y="2"/>
              </a:cxn>
              <a:cxn ang="0">
                <a:pos x="357" y="4"/>
              </a:cxn>
              <a:cxn ang="0">
                <a:pos x="399" y="31"/>
              </a:cxn>
              <a:cxn ang="0">
                <a:pos x="424" y="128"/>
              </a:cxn>
              <a:cxn ang="0">
                <a:pos x="529" y="176"/>
              </a:cxn>
              <a:cxn ang="0">
                <a:pos x="526" y="202"/>
              </a:cxn>
              <a:cxn ang="0">
                <a:pos x="499" y="191"/>
              </a:cxn>
              <a:cxn ang="0">
                <a:pos x="468" y="208"/>
              </a:cxn>
              <a:cxn ang="0">
                <a:pos x="511" y="229"/>
              </a:cxn>
              <a:cxn ang="0">
                <a:pos x="470" y="250"/>
              </a:cxn>
              <a:cxn ang="0">
                <a:pos x="403" y="239"/>
              </a:cxn>
              <a:cxn ang="0">
                <a:pos x="364" y="213"/>
              </a:cxn>
              <a:cxn ang="0">
                <a:pos x="274" y="257"/>
              </a:cxn>
              <a:cxn ang="0">
                <a:pos x="167" y="265"/>
              </a:cxn>
              <a:cxn ang="0">
                <a:pos x="145" y="224"/>
              </a:cxn>
              <a:cxn ang="0">
                <a:pos x="85" y="222"/>
              </a:cxn>
              <a:cxn ang="0">
                <a:pos x="45" y="186"/>
              </a:cxn>
              <a:cxn ang="0">
                <a:pos x="201" y="163"/>
              </a:cxn>
              <a:cxn ang="0">
                <a:pos x="40" y="152"/>
              </a:cxn>
              <a:cxn ang="0">
                <a:pos x="20" y="129"/>
              </a:cxn>
              <a:cxn ang="0">
                <a:pos x="102" y="106"/>
              </a:cxn>
              <a:cxn ang="0">
                <a:pos x="26" y="110"/>
              </a:cxn>
              <a:cxn ang="0">
                <a:pos x="31" y="98"/>
              </a:cxn>
              <a:cxn ang="0">
                <a:pos x="0" y="86"/>
              </a:cxn>
            </a:cxnLst>
            <a:rect l="0" t="0" r="r" b="b"/>
            <a:pathLst>
              <a:path w="529" h="265">
                <a:moveTo>
                  <a:pt x="0" y="86"/>
                </a:moveTo>
                <a:lnTo>
                  <a:pt x="26" y="65"/>
                </a:lnTo>
                <a:lnTo>
                  <a:pt x="12" y="53"/>
                </a:lnTo>
                <a:lnTo>
                  <a:pt x="77" y="15"/>
                </a:lnTo>
                <a:lnTo>
                  <a:pt x="128" y="0"/>
                </a:lnTo>
                <a:lnTo>
                  <a:pt x="145" y="27"/>
                </a:lnTo>
                <a:lnTo>
                  <a:pt x="127" y="43"/>
                </a:lnTo>
                <a:lnTo>
                  <a:pt x="173" y="21"/>
                </a:lnTo>
                <a:lnTo>
                  <a:pt x="226" y="40"/>
                </a:lnTo>
                <a:lnTo>
                  <a:pt x="204" y="60"/>
                </a:lnTo>
                <a:lnTo>
                  <a:pt x="267" y="46"/>
                </a:lnTo>
                <a:lnTo>
                  <a:pt x="249" y="24"/>
                </a:lnTo>
                <a:lnTo>
                  <a:pt x="273" y="26"/>
                </a:lnTo>
                <a:lnTo>
                  <a:pt x="319" y="98"/>
                </a:lnTo>
                <a:lnTo>
                  <a:pt x="338" y="81"/>
                </a:lnTo>
                <a:lnTo>
                  <a:pt x="317" y="2"/>
                </a:lnTo>
                <a:lnTo>
                  <a:pt x="357" y="4"/>
                </a:lnTo>
                <a:lnTo>
                  <a:pt x="399" y="31"/>
                </a:lnTo>
                <a:lnTo>
                  <a:pt x="424" y="128"/>
                </a:lnTo>
                <a:lnTo>
                  <a:pt x="529" y="176"/>
                </a:lnTo>
                <a:lnTo>
                  <a:pt x="526" y="202"/>
                </a:lnTo>
                <a:lnTo>
                  <a:pt x="499" y="191"/>
                </a:lnTo>
                <a:lnTo>
                  <a:pt x="468" y="208"/>
                </a:lnTo>
                <a:lnTo>
                  <a:pt x="511" y="229"/>
                </a:lnTo>
                <a:lnTo>
                  <a:pt x="470" y="250"/>
                </a:lnTo>
                <a:lnTo>
                  <a:pt x="403" y="239"/>
                </a:lnTo>
                <a:lnTo>
                  <a:pt x="364" y="213"/>
                </a:lnTo>
                <a:lnTo>
                  <a:pt x="274" y="257"/>
                </a:lnTo>
                <a:lnTo>
                  <a:pt x="167" y="265"/>
                </a:lnTo>
                <a:lnTo>
                  <a:pt x="145" y="224"/>
                </a:lnTo>
                <a:lnTo>
                  <a:pt x="85" y="222"/>
                </a:lnTo>
                <a:lnTo>
                  <a:pt x="45" y="186"/>
                </a:lnTo>
                <a:lnTo>
                  <a:pt x="201" y="163"/>
                </a:lnTo>
                <a:lnTo>
                  <a:pt x="40" y="152"/>
                </a:lnTo>
                <a:lnTo>
                  <a:pt x="20" y="129"/>
                </a:lnTo>
                <a:lnTo>
                  <a:pt x="102" y="106"/>
                </a:lnTo>
                <a:lnTo>
                  <a:pt x="26" y="110"/>
                </a:lnTo>
                <a:lnTo>
                  <a:pt x="31" y="98"/>
                </a:lnTo>
                <a:lnTo>
                  <a:pt x="0" y="8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6" name="Freeform 657"/>
          <p:cNvSpPr>
            <a:spLocks/>
          </p:cNvSpPr>
          <p:nvPr/>
        </p:nvSpPr>
        <p:spPr bwMode="auto">
          <a:xfrm>
            <a:off x="1404938" y="1827213"/>
            <a:ext cx="315912" cy="1270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3" y="85"/>
              </a:cxn>
              <a:cxn ang="0">
                <a:pos x="76" y="71"/>
              </a:cxn>
              <a:cxn ang="0">
                <a:pos x="13" y="74"/>
              </a:cxn>
              <a:cxn ang="0">
                <a:pos x="86" y="60"/>
              </a:cxn>
              <a:cxn ang="0">
                <a:pos x="28" y="60"/>
              </a:cxn>
              <a:cxn ang="0">
                <a:pos x="33" y="44"/>
              </a:cxn>
              <a:cxn ang="0">
                <a:pos x="89" y="43"/>
              </a:cxn>
              <a:cxn ang="0">
                <a:pos x="49" y="39"/>
              </a:cxn>
              <a:cxn ang="0">
                <a:pos x="80" y="24"/>
              </a:cxn>
              <a:cxn ang="0">
                <a:pos x="154" y="43"/>
              </a:cxn>
              <a:cxn ang="0">
                <a:pos x="189" y="79"/>
              </a:cxn>
              <a:cxn ang="0">
                <a:pos x="256" y="81"/>
              </a:cxn>
              <a:cxn ang="0">
                <a:pos x="230" y="60"/>
              </a:cxn>
              <a:cxn ang="0">
                <a:pos x="243" y="45"/>
              </a:cxn>
              <a:cxn ang="0">
                <a:pos x="215" y="28"/>
              </a:cxn>
              <a:cxn ang="0">
                <a:pos x="262" y="0"/>
              </a:cxn>
              <a:cxn ang="0">
                <a:pos x="281" y="33"/>
              </a:cxn>
              <a:cxn ang="0">
                <a:pos x="268" y="48"/>
              </a:cxn>
              <a:cxn ang="0">
                <a:pos x="295" y="53"/>
              </a:cxn>
              <a:cxn ang="0">
                <a:pos x="283" y="68"/>
              </a:cxn>
              <a:cxn ang="0">
                <a:pos x="318" y="73"/>
              </a:cxn>
              <a:cxn ang="0">
                <a:pos x="337" y="52"/>
              </a:cxn>
              <a:cxn ang="0">
                <a:pos x="359" y="76"/>
              </a:cxn>
              <a:cxn ang="0">
                <a:pos x="342" y="110"/>
              </a:cxn>
              <a:cxn ang="0">
                <a:pos x="265" y="108"/>
              </a:cxn>
              <a:cxn ang="0">
                <a:pos x="146" y="148"/>
              </a:cxn>
              <a:cxn ang="0">
                <a:pos x="99" y="126"/>
              </a:cxn>
              <a:cxn ang="0">
                <a:pos x="199" y="94"/>
              </a:cxn>
              <a:cxn ang="0">
                <a:pos x="111" y="114"/>
              </a:cxn>
              <a:cxn ang="0">
                <a:pos x="126" y="86"/>
              </a:cxn>
              <a:cxn ang="0">
                <a:pos x="83" y="115"/>
              </a:cxn>
              <a:cxn ang="0">
                <a:pos x="33" y="108"/>
              </a:cxn>
              <a:cxn ang="0">
                <a:pos x="0" y="96"/>
              </a:cxn>
            </a:cxnLst>
            <a:rect l="0" t="0" r="r" b="b"/>
            <a:pathLst>
              <a:path w="359" h="148">
                <a:moveTo>
                  <a:pt x="0" y="96"/>
                </a:moveTo>
                <a:lnTo>
                  <a:pt x="13" y="85"/>
                </a:lnTo>
                <a:lnTo>
                  <a:pt x="76" y="71"/>
                </a:lnTo>
                <a:lnTo>
                  <a:pt x="13" y="74"/>
                </a:lnTo>
                <a:lnTo>
                  <a:pt x="86" y="60"/>
                </a:lnTo>
                <a:lnTo>
                  <a:pt x="28" y="60"/>
                </a:lnTo>
                <a:lnTo>
                  <a:pt x="33" y="44"/>
                </a:lnTo>
                <a:lnTo>
                  <a:pt x="89" y="43"/>
                </a:lnTo>
                <a:lnTo>
                  <a:pt x="49" y="39"/>
                </a:lnTo>
                <a:lnTo>
                  <a:pt x="80" y="24"/>
                </a:lnTo>
                <a:lnTo>
                  <a:pt x="154" y="43"/>
                </a:lnTo>
                <a:lnTo>
                  <a:pt x="189" y="79"/>
                </a:lnTo>
                <a:lnTo>
                  <a:pt x="256" y="81"/>
                </a:lnTo>
                <a:lnTo>
                  <a:pt x="230" y="60"/>
                </a:lnTo>
                <a:lnTo>
                  <a:pt x="243" y="45"/>
                </a:lnTo>
                <a:lnTo>
                  <a:pt x="215" y="28"/>
                </a:lnTo>
                <a:lnTo>
                  <a:pt x="262" y="0"/>
                </a:lnTo>
                <a:lnTo>
                  <a:pt x="281" y="33"/>
                </a:lnTo>
                <a:lnTo>
                  <a:pt x="268" y="48"/>
                </a:lnTo>
                <a:lnTo>
                  <a:pt x="295" y="53"/>
                </a:lnTo>
                <a:lnTo>
                  <a:pt x="283" y="68"/>
                </a:lnTo>
                <a:lnTo>
                  <a:pt x="318" y="73"/>
                </a:lnTo>
                <a:lnTo>
                  <a:pt x="337" y="52"/>
                </a:lnTo>
                <a:lnTo>
                  <a:pt x="359" y="76"/>
                </a:lnTo>
                <a:lnTo>
                  <a:pt x="342" y="110"/>
                </a:lnTo>
                <a:lnTo>
                  <a:pt x="265" y="108"/>
                </a:lnTo>
                <a:lnTo>
                  <a:pt x="146" y="148"/>
                </a:lnTo>
                <a:lnTo>
                  <a:pt x="99" y="126"/>
                </a:lnTo>
                <a:lnTo>
                  <a:pt x="199" y="94"/>
                </a:lnTo>
                <a:lnTo>
                  <a:pt x="111" y="114"/>
                </a:lnTo>
                <a:lnTo>
                  <a:pt x="126" y="86"/>
                </a:lnTo>
                <a:lnTo>
                  <a:pt x="83" y="115"/>
                </a:lnTo>
                <a:lnTo>
                  <a:pt x="33" y="108"/>
                </a:lnTo>
                <a:lnTo>
                  <a:pt x="0" y="9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7" name="Freeform 658"/>
          <p:cNvSpPr>
            <a:spLocks/>
          </p:cNvSpPr>
          <p:nvPr/>
        </p:nvSpPr>
        <p:spPr bwMode="auto">
          <a:xfrm>
            <a:off x="1720850" y="1698625"/>
            <a:ext cx="165100" cy="76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" y="33"/>
              </a:cxn>
              <a:cxn ang="0">
                <a:pos x="61" y="33"/>
              </a:cxn>
              <a:cxn ang="0">
                <a:pos x="46" y="40"/>
              </a:cxn>
              <a:cxn ang="0">
                <a:pos x="58" y="51"/>
              </a:cxn>
              <a:cxn ang="0">
                <a:pos x="18" y="56"/>
              </a:cxn>
              <a:cxn ang="0">
                <a:pos x="82" y="69"/>
              </a:cxn>
              <a:cxn ang="0">
                <a:pos x="188" y="91"/>
              </a:cxn>
              <a:cxn ang="0">
                <a:pos x="171" y="39"/>
              </a:cxn>
              <a:cxn ang="0">
                <a:pos x="95" y="8"/>
              </a:cxn>
              <a:cxn ang="0">
                <a:pos x="73" y="21"/>
              </a:cxn>
              <a:cxn ang="0">
                <a:pos x="65" y="0"/>
              </a:cxn>
              <a:cxn ang="0">
                <a:pos x="0" y="0"/>
              </a:cxn>
            </a:cxnLst>
            <a:rect l="0" t="0" r="r" b="b"/>
            <a:pathLst>
              <a:path w="188" h="91">
                <a:moveTo>
                  <a:pt x="0" y="0"/>
                </a:moveTo>
                <a:lnTo>
                  <a:pt x="16" y="33"/>
                </a:lnTo>
                <a:lnTo>
                  <a:pt x="61" y="33"/>
                </a:lnTo>
                <a:lnTo>
                  <a:pt x="46" y="40"/>
                </a:lnTo>
                <a:lnTo>
                  <a:pt x="58" y="51"/>
                </a:lnTo>
                <a:lnTo>
                  <a:pt x="18" y="56"/>
                </a:lnTo>
                <a:lnTo>
                  <a:pt x="82" y="69"/>
                </a:lnTo>
                <a:lnTo>
                  <a:pt x="188" y="91"/>
                </a:lnTo>
                <a:lnTo>
                  <a:pt x="171" y="39"/>
                </a:lnTo>
                <a:lnTo>
                  <a:pt x="95" y="8"/>
                </a:lnTo>
                <a:lnTo>
                  <a:pt x="73" y="21"/>
                </a:lnTo>
                <a:lnTo>
                  <a:pt x="6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8" name="Freeform 659"/>
          <p:cNvSpPr>
            <a:spLocks/>
          </p:cNvSpPr>
          <p:nvPr/>
        </p:nvSpPr>
        <p:spPr bwMode="auto">
          <a:xfrm>
            <a:off x="1798638" y="1846263"/>
            <a:ext cx="131762" cy="79375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17" y="38"/>
              </a:cxn>
              <a:cxn ang="0">
                <a:pos x="44" y="42"/>
              </a:cxn>
              <a:cxn ang="0">
                <a:pos x="8" y="20"/>
              </a:cxn>
              <a:cxn ang="0">
                <a:pos x="18" y="6"/>
              </a:cxn>
              <a:cxn ang="0">
                <a:pos x="77" y="36"/>
              </a:cxn>
              <a:cxn ang="0">
                <a:pos x="43" y="3"/>
              </a:cxn>
              <a:cxn ang="0">
                <a:pos x="134" y="0"/>
              </a:cxn>
              <a:cxn ang="0">
                <a:pos x="150" y="67"/>
              </a:cxn>
              <a:cxn ang="0">
                <a:pos x="131" y="56"/>
              </a:cxn>
              <a:cxn ang="0">
                <a:pos x="130" y="92"/>
              </a:cxn>
              <a:cxn ang="0">
                <a:pos x="58" y="88"/>
              </a:cxn>
              <a:cxn ang="0">
                <a:pos x="70" y="78"/>
              </a:cxn>
              <a:cxn ang="0">
                <a:pos x="53" y="64"/>
              </a:cxn>
              <a:cxn ang="0">
                <a:pos x="105" y="46"/>
              </a:cxn>
              <a:cxn ang="0">
                <a:pos x="0" y="59"/>
              </a:cxn>
            </a:cxnLst>
            <a:rect l="0" t="0" r="r" b="b"/>
            <a:pathLst>
              <a:path w="150" h="92">
                <a:moveTo>
                  <a:pt x="0" y="59"/>
                </a:moveTo>
                <a:lnTo>
                  <a:pt x="17" y="38"/>
                </a:lnTo>
                <a:lnTo>
                  <a:pt x="44" y="42"/>
                </a:lnTo>
                <a:lnTo>
                  <a:pt x="8" y="20"/>
                </a:lnTo>
                <a:lnTo>
                  <a:pt x="18" y="6"/>
                </a:lnTo>
                <a:lnTo>
                  <a:pt x="77" y="36"/>
                </a:lnTo>
                <a:lnTo>
                  <a:pt x="43" y="3"/>
                </a:lnTo>
                <a:lnTo>
                  <a:pt x="134" y="0"/>
                </a:lnTo>
                <a:lnTo>
                  <a:pt x="150" y="67"/>
                </a:lnTo>
                <a:lnTo>
                  <a:pt x="131" y="56"/>
                </a:lnTo>
                <a:lnTo>
                  <a:pt x="130" y="92"/>
                </a:lnTo>
                <a:lnTo>
                  <a:pt x="58" y="88"/>
                </a:lnTo>
                <a:lnTo>
                  <a:pt x="70" y="78"/>
                </a:lnTo>
                <a:lnTo>
                  <a:pt x="53" y="64"/>
                </a:lnTo>
                <a:lnTo>
                  <a:pt x="105" y="46"/>
                </a:lnTo>
                <a:lnTo>
                  <a:pt x="0" y="5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9" name="Freeform 660"/>
          <p:cNvSpPr>
            <a:spLocks/>
          </p:cNvSpPr>
          <p:nvPr/>
        </p:nvSpPr>
        <p:spPr bwMode="auto">
          <a:xfrm>
            <a:off x="1800225" y="1982788"/>
            <a:ext cx="155575" cy="119062"/>
          </a:xfrm>
          <a:custGeom>
            <a:avLst/>
            <a:gdLst/>
            <a:ahLst/>
            <a:cxnLst>
              <a:cxn ang="0">
                <a:pos x="0" y="72"/>
              </a:cxn>
              <a:cxn ang="0">
                <a:pos x="10" y="54"/>
              </a:cxn>
              <a:cxn ang="0">
                <a:pos x="66" y="65"/>
              </a:cxn>
              <a:cxn ang="0">
                <a:pos x="59" y="41"/>
              </a:cxn>
              <a:cxn ang="0">
                <a:pos x="74" y="43"/>
              </a:cxn>
              <a:cxn ang="0">
                <a:pos x="35" y="30"/>
              </a:cxn>
              <a:cxn ang="0">
                <a:pos x="55" y="24"/>
              </a:cxn>
              <a:cxn ang="0">
                <a:pos x="36" y="11"/>
              </a:cxn>
              <a:cxn ang="0">
                <a:pos x="150" y="0"/>
              </a:cxn>
              <a:cxn ang="0">
                <a:pos x="153" y="31"/>
              </a:cxn>
              <a:cxn ang="0">
                <a:pos x="118" y="58"/>
              </a:cxn>
              <a:cxn ang="0">
                <a:pos x="168" y="65"/>
              </a:cxn>
              <a:cxn ang="0">
                <a:pos x="175" y="117"/>
              </a:cxn>
              <a:cxn ang="0">
                <a:pos x="101" y="145"/>
              </a:cxn>
              <a:cxn ang="0">
                <a:pos x="66" y="105"/>
              </a:cxn>
              <a:cxn ang="0">
                <a:pos x="0" y="72"/>
              </a:cxn>
            </a:cxnLst>
            <a:rect l="0" t="0" r="r" b="b"/>
            <a:pathLst>
              <a:path w="175" h="145">
                <a:moveTo>
                  <a:pt x="0" y="72"/>
                </a:moveTo>
                <a:lnTo>
                  <a:pt x="10" y="54"/>
                </a:lnTo>
                <a:lnTo>
                  <a:pt x="66" y="65"/>
                </a:lnTo>
                <a:lnTo>
                  <a:pt x="59" y="41"/>
                </a:lnTo>
                <a:lnTo>
                  <a:pt x="74" y="43"/>
                </a:lnTo>
                <a:lnTo>
                  <a:pt x="35" y="30"/>
                </a:lnTo>
                <a:lnTo>
                  <a:pt x="55" y="24"/>
                </a:lnTo>
                <a:lnTo>
                  <a:pt x="36" y="11"/>
                </a:lnTo>
                <a:lnTo>
                  <a:pt x="150" y="0"/>
                </a:lnTo>
                <a:lnTo>
                  <a:pt x="153" y="31"/>
                </a:lnTo>
                <a:lnTo>
                  <a:pt x="118" y="58"/>
                </a:lnTo>
                <a:lnTo>
                  <a:pt x="168" y="65"/>
                </a:lnTo>
                <a:lnTo>
                  <a:pt x="175" y="117"/>
                </a:lnTo>
                <a:lnTo>
                  <a:pt x="101" y="145"/>
                </a:lnTo>
                <a:lnTo>
                  <a:pt x="66" y="105"/>
                </a:lnTo>
                <a:lnTo>
                  <a:pt x="0" y="7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0" name="Freeform 661"/>
          <p:cNvSpPr>
            <a:spLocks/>
          </p:cNvSpPr>
          <p:nvPr/>
        </p:nvSpPr>
        <p:spPr bwMode="auto">
          <a:xfrm>
            <a:off x="1909763" y="1719263"/>
            <a:ext cx="90487" cy="603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" y="45"/>
              </a:cxn>
              <a:cxn ang="0">
                <a:pos x="45" y="47"/>
              </a:cxn>
              <a:cxn ang="0">
                <a:pos x="18" y="53"/>
              </a:cxn>
              <a:cxn ang="0">
                <a:pos x="32" y="73"/>
              </a:cxn>
              <a:cxn ang="0">
                <a:pos x="98" y="62"/>
              </a:cxn>
              <a:cxn ang="0">
                <a:pos x="104" y="37"/>
              </a:cxn>
              <a:cxn ang="0">
                <a:pos x="0" y="0"/>
              </a:cxn>
            </a:cxnLst>
            <a:rect l="0" t="0" r="r" b="b"/>
            <a:pathLst>
              <a:path w="104" h="73">
                <a:moveTo>
                  <a:pt x="0" y="0"/>
                </a:moveTo>
                <a:lnTo>
                  <a:pt x="13" y="45"/>
                </a:lnTo>
                <a:lnTo>
                  <a:pt x="45" y="47"/>
                </a:lnTo>
                <a:lnTo>
                  <a:pt x="18" y="53"/>
                </a:lnTo>
                <a:lnTo>
                  <a:pt x="32" y="73"/>
                </a:lnTo>
                <a:lnTo>
                  <a:pt x="98" y="62"/>
                </a:lnTo>
                <a:lnTo>
                  <a:pt x="104" y="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1" name="Freeform 662"/>
          <p:cNvSpPr>
            <a:spLocks/>
          </p:cNvSpPr>
          <p:nvPr/>
        </p:nvSpPr>
        <p:spPr bwMode="auto">
          <a:xfrm>
            <a:off x="1943100" y="1814513"/>
            <a:ext cx="449263" cy="139700"/>
          </a:xfrm>
          <a:custGeom>
            <a:avLst/>
            <a:gdLst/>
            <a:ahLst/>
            <a:cxnLst>
              <a:cxn ang="0">
                <a:pos x="0" y="26"/>
              </a:cxn>
              <a:cxn ang="0">
                <a:pos x="31" y="0"/>
              </a:cxn>
              <a:cxn ang="0">
                <a:pos x="75" y="14"/>
              </a:cxn>
              <a:cxn ang="0">
                <a:pos x="106" y="26"/>
              </a:cxn>
              <a:cxn ang="0">
                <a:pos x="97" y="45"/>
              </a:cxn>
              <a:cxn ang="0">
                <a:pos x="154" y="29"/>
              </a:cxn>
              <a:cxn ang="0">
                <a:pos x="192" y="45"/>
              </a:cxn>
              <a:cxn ang="0">
                <a:pos x="161" y="45"/>
              </a:cxn>
              <a:cxn ang="0">
                <a:pos x="226" y="58"/>
              </a:cxn>
              <a:cxn ang="0">
                <a:pos x="154" y="63"/>
              </a:cxn>
              <a:cxn ang="0">
                <a:pos x="192" y="74"/>
              </a:cxn>
              <a:cxn ang="0">
                <a:pos x="164" y="86"/>
              </a:cxn>
              <a:cxn ang="0">
                <a:pos x="199" y="76"/>
              </a:cxn>
              <a:cxn ang="0">
                <a:pos x="232" y="107"/>
              </a:cxn>
              <a:cxn ang="0">
                <a:pos x="238" y="92"/>
              </a:cxn>
              <a:cxn ang="0">
                <a:pos x="330" y="107"/>
              </a:cxn>
              <a:cxn ang="0">
                <a:pos x="426" y="78"/>
              </a:cxn>
              <a:cxn ang="0">
                <a:pos x="506" y="112"/>
              </a:cxn>
              <a:cxn ang="0">
                <a:pos x="481" y="130"/>
              </a:cxn>
              <a:cxn ang="0">
                <a:pos x="489" y="157"/>
              </a:cxn>
              <a:cxn ang="0">
                <a:pos x="444" y="164"/>
              </a:cxn>
              <a:cxn ang="0">
                <a:pos x="391" y="137"/>
              </a:cxn>
              <a:cxn ang="0">
                <a:pos x="391" y="157"/>
              </a:cxn>
              <a:cxn ang="0">
                <a:pos x="364" y="161"/>
              </a:cxn>
              <a:cxn ang="0">
                <a:pos x="250" y="164"/>
              </a:cxn>
              <a:cxn ang="0">
                <a:pos x="238" y="141"/>
              </a:cxn>
              <a:cxn ang="0">
                <a:pos x="211" y="161"/>
              </a:cxn>
              <a:cxn ang="0">
                <a:pos x="174" y="141"/>
              </a:cxn>
              <a:cxn ang="0">
                <a:pos x="151" y="155"/>
              </a:cxn>
              <a:cxn ang="0">
                <a:pos x="108" y="49"/>
              </a:cxn>
              <a:cxn ang="0">
                <a:pos x="58" y="59"/>
              </a:cxn>
              <a:cxn ang="0">
                <a:pos x="0" y="26"/>
              </a:cxn>
            </a:cxnLst>
            <a:rect l="0" t="0" r="r" b="b"/>
            <a:pathLst>
              <a:path w="506" h="164">
                <a:moveTo>
                  <a:pt x="0" y="26"/>
                </a:moveTo>
                <a:lnTo>
                  <a:pt x="31" y="0"/>
                </a:lnTo>
                <a:lnTo>
                  <a:pt x="75" y="14"/>
                </a:lnTo>
                <a:lnTo>
                  <a:pt x="106" y="26"/>
                </a:lnTo>
                <a:lnTo>
                  <a:pt x="97" y="45"/>
                </a:lnTo>
                <a:lnTo>
                  <a:pt x="154" y="29"/>
                </a:lnTo>
                <a:lnTo>
                  <a:pt x="192" y="45"/>
                </a:lnTo>
                <a:lnTo>
                  <a:pt x="161" y="45"/>
                </a:lnTo>
                <a:lnTo>
                  <a:pt x="226" y="58"/>
                </a:lnTo>
                <a:lnTo>
                  <a:pt x="154" y="63"/>
                </a:lnTo>
                <a:lnTo>
                  <a:pt x="192" y="74"/>
                </a:lnTo>
                <a:lnTo>
                  <a:pt x="164" y="86"/>
                </a:lnTo>
                <a:lnTo>
                  <a:pt x="199" y="76"/>
                </a:lnTo>
                <a:lnTo>
                  <a:pt x="232" y="107"/>
                </a:lnTo>
                <a:lnTo>
                  <a:pt x="238" y="92"/>
                </a:lnTo>
                <a:lnTo>
                  <a:pt x="330" y="107"/>
                </a:lnTo>
                <a:lnTo>
                  <a:pt x="426" y="78"/>
                </a:lnTo>
                <a:lnTo>
                  <a:pt x="506" y="112"/>
                </a:lnTo>
                <a:lnTo>
                  <a:pt x="481" y="130"/>
                </a:lnTo>
                <a:lnTo>
                  <a:pt x="489" y="157"/>
                </a:lnTo>
                <a:lnTo>
                  <a:pt x="444" y="164"/>
                </a:lnTo>
                <a:lnTo>
                  <a:pt x="391" y="137"/>
                </a:lnTo>
                <a:lnTo>
                  <a:pt x="391" y="157"/>
                </a:lnTo>
                <a:lnTo>
                  <a:pt x="364" y="161"/>
                </a:lnTo>
                <a:lnTo>
                  <a:pt x="250" y="164"/>
                </a:lnTo>
                <a:lnTo>
                  <a:pt x="238" y="141"/>
                </a:lnTo>
                <a:lnTo>
                  <a:pt x="211" y="161"/>
                </a:lnTo>
                <a:lnTo>
                  <a:pt x="174" y="141"/>
                </a:lnTo>
                <a:lnTo>
                  <a:pt x="151" y="155"/>
                </a:lnTo>
                <a:lnTo>
                  <a:pt x="108" y="49"/>
                </a:lnTo>
                <a:lnTo>
                  <a:pt x="58" y="59"/>
                </a:lnTo>
                <a:lnTo>
                  <a:pt x="0" y="2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2" name="Freeform 663"/>
          <p:cNvSpPr>
            <a:spLocks/>
          </p:cNvSpPr>
          <p:nvPr/>
        </p:nvSpPr>
        <p:spPr bwMode="auto">
          <a:xfrm>
            <a:off x="1960563" y="1581150"/>
            <a:ext cx="290512" cy="182563"/>
          </a:xfrm>
          <a:custGeom>
            <a:avLst/>
            <a:gdLst/>
            <a:ahLst/>
            <a:cxnLst>
              <a:cxn ang="0">
                <a:pos x="0" y="69"/>
              </a:cxn>
              <a:cxn ang="0">
                <a:pos x="80" y="56"/>
              </a:cxn>
              <a:cxn ang="0">
                <a:pos x="40" y="26"/>
              </a:cxn>
              <a:cxn ang="0">
                <a:pos x="107" y="12"/>
              </a:cxn>
              <a:cxn ang="0">
                <a:pos x="51" y="0"/>
              </a:cxn>
              <a:cxn ang="0">
                <a:pos x="141" y="16"/>
              </a:cxn>
              <a:cxn ang="0">
                <a:pos x="166" y="57"/>
              </a:cxn>
              <a:cxn ang="0">
                <a:pos x="213" y="59"/>
              </a:cxn>
              <a:cxn ang="0">
                <a:pos x="229" y="87"/>
              </a:cxn>
              <a:cxn ang="0">
                <a:pos x="233" y="67"/>
              </a:cxn>
              <a:cxn ang="0">
                <a:pos x="255" y="69"/>
              </a:cxn>
              <a:cxn ang="0">
                <a:pos x="245" y="87"/>
              </a:cxn>
              <a:cxn ang="0">
                <a:pos x="272" y="101"/>
              </a:cxn>
              <a:cxn ang="0">
                <a:pos x="255" y="120"/>
              </a:cxn>
              <a:cxn ang="0">
                <a:pos x="308" y="117"/>
              </a:cxn>
              <a:cxn ang="0">
                <a:pos x="329" y="146"/>
              </a:cxn>
              <a:cxn ang="0">
                <a:pos x="268" y="156"/>
              </a:cxn>
              <a:cxn ang="0">
                <a:pos x="250" y="182"/>
              </a:cxn>
              <a:cxn ang="0">
                <a:pos x="238" y="155"/>
              </a:cxn>
              <a:cxn ang="0">
                <a:pos x="222" y="217"/>
              </a:cxn>
              <a:cxn ang="0">
                <a:pos x="182" y="184"/>
              </a:cxn>
              <a:cxn ang="0">
                <a:pos x="203" y="218"/>
              </a:cxn>
              <a:cxn ang="0">
                <a:pos x="123" y="213"/>
              </a:cxn>
              <a:cxn ang="0">
                <a:pos x="101" y="196"/>
              </a:cxn>
              <a:cxn ang="0">
                <a:pos x="137" y="193"/>
              </a:cxn>
              <a:cxn ang="0">
                <a:pos x="98" y="187"/>
              </a:cxn>
              <a:cxn ang="0">
                <a:pos x="87" y="177"/>
              </a:cxn>
              <a:cxn ang="0">
                <a:pos x="107" y="176"/>
              </a:cxn>
              <a:cxn ang="0">
                <a:pos x="76" y="162"/>
              </a:cxn>
              <a:cxn ang="0">
                <a:pos x="179" y="142"/>
              </a:cxn>
              <a:cxn ang="0">
                <a:pos x="51" y="146"/>
              </a:cxn>
              <a:cxn ang="0">
                <a:pos x="30" y="125"/>
              </a:cxn>
              <a:cxn ang="0">
                <a:pos x="76" y="115"/>
              </a:cxn>
              <a:cxn ang="0">
                <a:pos x="5" y="101"/>
              </a:cxn>
              <a:cxn ang="0">
                <a:pos x="21" y="100"/>
              </a:cxn>
              <a:cxn ang="0">
                <a:pos x="1" y="85"/>
              </a:cxn>
              <a:cxn ang="0">
                <a:pos x="80" y="85"/>
              </a:cxn>
              <a:cxn ang="0">
                <a:pos x="0" y="69"/>
              </a:cxn>
            </a:cxnLst>
            <a:rect l="0" t="0" r="r" b="b"/>
            <a:pathLst>
              <a:path w="329" h="218">
                <a:moveTo>
                  <a:pt x="0" y="69"/>
                </a:moveTo>
                <a:lnTo>
                  <a:pt x="80" y="56"/>
                </a:lnTo>
                <a:lnTo>
                  <a:pt x="40" y="26"/>
                </a:lnTo>
                <a:lnTo>
                  <a:pt x="107" y="12"/>
                </a:lnTo>
                <a:lnTo>
                  <a:pt x="51" y="0"/>
                </a:lnTo>
                <a:lnTo>
                  <a:pt x="141" y="16"/>
                </a:lnTo>
                <a:lnTo>
                  <a:pt x="166" y="57"/>
                </a:lnTo>
                <a:lnTo>
                  <a:pt x="213" y="59"/>
                </a:lnTo>
                <a:lnTo>
                  <a:pt x="229" y="87"/>
                </a:lnTo>
                <a:lnTo>
                  <a:pt x="233" y="67"/>
                </a:lnTo>
                <a:lnTo>
                  <a:pt x="255" y="69"/>
                </a:lnTo>
                <a:lnTo>
                  <a:pt x="245" y="87"/>
                </a:lnTo>
                <a:lnTo>
                  <a:pt x="272" y="101"/>
                </a:lnTo>
                <a:lnTo>
                  <a:pt x="255" y="120"/>
                </a:lnTo>
                <a:lnTo>
                  <a:pt x="308" y="117"/>
                </a:lnTo>
                <a:lnTo>
                  <a:pt x="329" y="146"/>
                </a:lnTo>
                <a:lnTo>
                  <a:pt x="268" y="156"/>
                </a:lnTo>
                <a:lnTo>
                  <a:pt x="250" y="182"/>
                </a:lnTo>
                <a:lnTo>
                  <a:pt x="238" y="155"/>
                </a:lnTo>
                <a:lnTo>
                  <a:pt x="222" y="217"/>
                </a:lnTo>
                <a:lnTo>
                  <a:pt x="182" y="184"/>
                </a:lnTo>
                <a:lnTo>
                  <a:pt x="203" y="218"/>
                </a:lnTo>
                <a:lnTo>
                  <a:pt x="123" y="213"/>
                </a:lnTo>
                <a:lnTo>
                  <a:pt x="101" y="196"/>
                </a:lnTo>
                <a:lnTo>
                  <a:pt x="137" y="193"/>
                </a:lnTo>
                <a:lnTo>
                  <a:pt x="98" y="187"/>
                </a:lnTo>
                <a:lnTo>
                  <a:pt x="87" y="177"/>
                </a:lnTo>
                <a:lnTo>
                  <a:pt x="107" y="176"/>
                </a:lnTo>
                <a:lnTo>
                  <a:pt x="76" y="162"/>
                </a:lnTo>
                <a:lnTo>
                  <a:pt x="179" y="142"/>
                </a:lnTo>
                <a:lnTo>
                  <a:pt x="51" y="146"/>
                </a:lnTo>
                <a:lnTo>
                  <a:pt x="30" y="125"/>
                </a:lnTo>
                <a:lnTo>
                  <a:pt x="76" y="115"/>
                </a:lnTo>
                <a:lnTo>
                  <a:pt x="5" y="101"/>
                </a:lnTo>
                <a:lnTo>
                  <a:pt x="21" y="100"/>
                </a:lnTo>
                <a:lnTo>
                  <a:pt x="1" y="85"/>
                </a:lnTo>
                <a:lnTo>
                  <a:pt x="80" y="85"/>
                </a:lnTo>
                <a:lnTo>
                  <a:pt x="0" y="6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3" name="Freeform 664"/>
          <p:cNvSpPr>
            <a:spLocks/>
          </p:cNvSpPr>
          <p:nvPr/>
        </p:nvSpPr>
        <p:spPr bwMode="auto">
          <a:xfrm>
            <a:off x="1960563" y="1892300"/>
            <a:ext cx="69850" cy="50800"/>
          </a:xfrm>
          <a:custGeom>
            <a:avLst/>
            <a:gdLst/>
            <a:ahLst/>
            <a:cxnLst>
              <a:cxn ang="0">
                <a:pos x="0" y="39"/>
              </a:cxn>
              <a:cxn ang="0">
                <a:pos x="13" y="0"/>
              </a:cxn>
              <a:cxn ang="0">
                <a:pos x="66" y="11"/>
              </a:cxn>
              <a:cxn ang="0">
                <a:pos x="80" y="56"/>
              </a:cxn>
              <a:cxn ang="0">
                <a:pos x="0" y="39"/>
              </a:cxn>
            </a:cxnLst>
            <a:rect l="0" t="0" r="r" b="b"/>
            <a:pathLst>
              <a:path w="80" h="56">
                <a:moveTo>
                  <a:pt x="0" y="39"/>
                </a:moveTo>
                <a:lnTo>
                  <a:pt x="13" y="0"/>
                </a:lnTo>
                <a:lnTo>
                  <a:pt x="66" y="11"/>
                </a:lnTo>
                <a:lnTo>
                  <a:pt x="80" y="56"/>
                </a:lnTo>
                <a:lnTo>
                  <a:pt x="0" y="3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4" name="Freeform 665"/>
          <p:cNvSpPr>
            <a:spLocks/>
          </p:cNvSpPr>
          <p:nvPr/>
        </p:nvSpPr>
        <p:spPr bwMode="auto">
          <a:xfrm>
            <a:off x="1962150" y="1779588"/>
            <a:ext cx="77788" cy="17462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21" y="20"/>
              </a:cxn>
              <a:cxn ang="0">
                <a:pos x="90" y="8"/>
              </a:cxn>
              <a:cxn ang="0">
                <a:pos x="25" y="0"/>
              </a:cxn>
              <a:cxn ang="0">
                <a:pos x="0" y="8"/>
              </a:cxn>
            </a:cxnLst>
            <a:rect l="0" t="0" r="r" b="b"/>
            <a:pathLst>
              <a:path w="90" h="20">
                <a:moveTo>
                  <a:pt x="0" y="8"/>
                </a:moveTo>
                <a:lnTo>
                  <a:pt x="21" y="20"/>
                </a:lnTo>
                <a:lnTo>
                  <a:pt x="90" y="8"/>
                </a:lnTo>
                <a:lnTo>
                  <a:pt x="25" y="0"/>
                </a:lnTo>
                <a:lnTo>
                  <a:pt x="0" y="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5" name="Freeform 666"/>
          <p:cNvSpPr>
            <a:spLocks/>
          </p:cNvSpPr>
          <p:nvPr/>
        </p:nvSpPr>
        <p:spPr bwMode="auto">
          <a:xfrm>
            <a:off x="1974850" y="1974850"/>
            <a:ext cx="139700" cy="95250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4" y="72"/>
              </a:cxn>
              <a:cxn ang="0">
                <a:pos x="23" y="82"/>
              </a:cxn>
              <a:cxn ang="0">
                <a:pos x="16" y="113"/>
              </a:cxn>
              <a:cxn ang="0">
                <a:pos x="38" y="114"/>
              </a:cxn>
              <a:cxn ang="0">
                <a:pos x="64" y="89"/>
              </a:cxn>
              <a:cxn ang="0">
                <a:pos x="38" y="72"/>
              </a:cxn>
              <a:cxn ang="0">
                <a:pos x="101" y="72"/>
              </a:cxn>
              <a:cxn ang="0">
                <a:pos x="157" y="7"/>
              </a:cxn>
              <a:cxn ang="0">
                <a:pos x="13" y="0"/>
              </a:cxn>
              <a:cxn ang="0">
                <a:pos x="30" y="20"/>
              </a:cxn>
              <a:cxn ang="0">
                <a:pos x="0" y="18"/>
              </a:cxn>
            </a:cxnLst>
            <a:rect l="0" t="0" r="r" b="b"/>
            <a:pathLst>
              <a:path w="157" h="114">
                <a:moveTo>
                  <a:pt x="0" y="18"/>
                </a:moveTo>
                <a:lnTo>
                  <a:pt x="4" y="72"/>
                </a:lnTo>
                <a:lnTo>
                  <a:pt x="23" y="82"/>
                </a:lnTo>
                <a:lnTo>
                  <a:pt x="16" y="113"/>
                </a:lnTo>
                <a:lnTo>
                  <a:pt x="38" y="114"/>
                </a:lnTo>
                <a:lnTo>
                  <a:pt x="64" y="89"/>
                </a:lnTo>
                <a:lnTo>
                  <a:pt x="38" y="72"/>
                </a:lnTo>
                <a:lnTo>
                  <a:pt x="101" y="72"/>
                </a:lnTo>
                <a:lnTo>
                  <a:pt x="157" y="7"/>
                </a:lnTo>
                <a:lnTo>
                  <a:pt x="13" y="0"/>
                </a:lnTo>
                <a:lnTo>
                  <a:pt x="30" y="20"/>
                </a:lnTo>
                <a:lnTo>
                  <a:pt x="0" y="1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6" name="Freeform 667"/>
          <p:cNvSpPr>
            <a:spLocks/>
          </p:cNvSpPr>
          <p:nvPr/>
        </p:nvSpPr>
        <p:spPr bwMode="auto">
          <a:xfrm>
            <a:off x="2070100" y="1470025"/>
            <a:ext cx="800100" cy="395288"/>
          </a:xfrm>
          <a:custGeom>
            <a:avLst/>
            <a:gdLst/>
            <a:ahLst/>
            <a:cxnLst>
              <a:cxn ang="0">
                <a:pos x="53" y="128"/>
              </a:cxn>
              <a:cxn ang="0">
                <a:pos x="97" y="136"/>
              </a:cxn>
              <a:cxn ang="0">
                <a:pos x="222" y="132"/>
              </a:cxn>
              <a:cxn ang="0">
                <a:pos x="197" y="149"/>
              </a:cxn>
              <a:cxn ang="0">
                <a:pos x="169" y="183"/>
              </a:cxn>
              <a:cxn ang="0">
                <a:pos x="248" y="184"/>
              </a:cxn>
              <a:cxn ang="0">
                <a:pos x="351" y="139"/>
              </a:cxn>
              <a:cxn ang="0">
                <a:pos x="487" y="154"/>
              </a:cxn>
              <a:cxn ang="0">
                <a:pos x="353" y="243"/>
              </a:cxn>
              <a:cxn ang="0">
                <a:pos x="162" y="198"/>
              </a:cxn>
              <a:cxn ang="0">
                <a:pos x="161" y="234"/>
              </a:cxn>
              <a:cxn ang="0">
                <a:pos x="307" y="291"/>
              </a:cxn>
              <a:cxn ang="0">
                <a:pos x="201" y="293"/>
              </a:cxn>
              <a:cxn ang="0">
                <a:pos x="181" y="332"/>
              </a:cxn>
              <a:cxn ang="0">
                <a:pos x="218" y="315"/>
              </a:cxn>
              <a:cxn ang="0">
                <a:pos x="185" y="357"/>
              </a:cxn>
              <a:cxn ang="0">
                <a:pos x="211" y="384"/>
              </a:cxn>
              <a:cxn ang="0">
                <a:pos x="222" y="399"/>
              </a:cxn>
              <a:cxn ang="0">
                <a:pos x="154" y="406"/>
              </a:cxn>
              <a:cxn ang="0">
                <a:pos x="100" y="430"/>
              </a:cxn>
              <a:cxn ang="0">
                <a:pos x="192" y="466"/>
              </a:cxn>
              <a:cxn ang="0">
                <a:pos x="253" y="452"/>
              </a:cxn>
              <a:cxn ang="0">
                <a:pos x="286" y="451"/>
              </a:cxn>
              <a:cxn ang="0">
                <a:pos x="322" y="470"/>
              </a:cxn>
              <a:cxn ang="0">
                <a:pos x="377" y="430"/>
              </a:cxn>
              <a:cxn ang="0">
                <a:pos x="405" y="397"/>
              </a:cxn>
              <a:cxn ang="0">
                <a:pos x="470" y="357"/>
              </a:cxn>
              <a:cxn ang="0">
                <a:pos x="498" y="339"/>
              </a:cxn>
              <a:cxn ang="0">
                <a:pos x="503" y="300"/>
              </a:cxn>
              <a:cxn ang="0">
                <a:pos x="417" y="279"/>
              </a:cxn>
              <a:cxn ang="0">
                <a:pos x="415" y="270"/>
              </a:cxn>
              <a:cxn ang="0">
                <a:pos x="596" y="243"/>
              </a:cxn>
              <a:cxn ang="0">
                <a:pos x="636" y="213"/>
              </a:cxn>
              <a:cxn ang="0">
                <a:pos x="808" y="121"/>
              </a:cxn>
              <a:cxn ang="0">
                <a:pos x="677" y="118"/>
              </a:cxn>
              <a:cxn ang="0">
                <a:pos x="903" y="72"/>
              </a:cxn>
              <a:cxn ang="0">
                <a:pos x="832" y="20"/>
              </a:cxn>
              <a:cxn ang="0">
                <a:pos x="538" y="0"/>
              </a:cxn>
              <a:cxn ang="0">
                <a:pos x="498" y="8"/>
              </a:cxn>
              <a:cxn ang="0">
                <a:pos x="448" y="52"/>
              </a:cxn>
              <a:cxn ang="0">
                <a:pos x="348" y="30"/>
              </a:cxn>
              <a:cxn ang="0">
                <a:pos x="265" y="33"/>
              </a:cxn>
              <a:cxn ang="0">
                <a:pos x="317" y="83"/>
              </a:cxn>
              <a:cxn ang="0">
                <a:pos x="196" y="84"/>
              </a:cxn>
            </a:cxnLst>
            <a:rect l="0" t="0" r="r" b="b"/>
            <a:pathLst>
              <a:path w="903" h="470">
                <a:moveTo>
                  <a:pt x="0" y="111"/>
                </a:moveTo>
                <a:lnTo>
                  <a:pt x="81" y="111"/>
                </a:lnTo>
                <a:lnTo>
                  <a:pt x="53" y="128"/>
                </a:lnTo>
                <a:lnTo>
                  <a:pt x="164" y="116"/>
                </a:lnTo>
                <a:lnTo>
                  <a:pt x="68" y="128"/>
                </a:lnTo>
                <a:lnTo>
                  <a:pt x="97" y="136"/>
                </a:lnTo>
                <a:lnTo>
                  <a:pt x="65" y="138"/>
                </a:lnTo>
                <a:lnTo>
                  <a:pt x="79" y="150"/>
                </a:lnTo>
                <a:lnTo>
                  <a:pt x="222" y="132"/>
                </a:lnTo>
                <a:lnTo>
                  <a:pt x="81" y="160"/>
                </a:lnTo>
                <a:lnTo>
                  <a:pt x="142" y="183"/>
                </a:lnTo>
                <a:lnTo>
                  <a:pt x="197" y="149"/>
                </a:lnTo>
                <a:lnTo>
                  <a:pt x="293" y="144"/>
                </a:lnTo>
                <a:lnTo>
                  <a:pt x="192" y="157"/>
                </a:lnTo>
                <a:lnTo>
                  <a:pt x="169" y="183"/>
                </a:lnTo>
                <a:lnTo>
                  <a:pt x="227" y="187"/>
                </a:lnTo>
                <a:lnTo>
                  <a:pt x="293" y="159"/>
                </a:lnTo>
                <a:lnTo>
                  <a:pt x="248" y="184"/>
                </a:lnTo>
                <a:lnTo>
                  <a:pt x="293" y="184"/>
                </a:lnTo>
                <a:lnTo>
                  <a:pt x="359" y="165"/>
                </a:lnTo>
                <a:lnTo>
                  <a:pt x="351" y="139"/>
                </a:lnTo>
                <a:lnTo>
                  <a:pt x="424" y="118"/>
                </a:lnTo>
                <a:lnTo>
                  <a:pt x="371" y="163"/>
                </a:lnTo>
                <a:lnTo>
                  <a:pt x="487" y="154"/>
                </a:lnTo>
                <a:lnTo>
                  <a:pt x="253" y="198"/>
                </a:lnTo>
                <a:lnTo>
                  <a:pt x="306" y="243"/>
                </a:lnTo>
                <a:lnTo>
                  <a:pt x="353" y="243"/>
                </a:lnTo>
                <a:lnTo>
                  <a:pt x="328" y="253"/>
                </a:lnTo>
                <a:lnTo>
                  <a:pt x="237" y="205"/>
                </a:lnTo>
                <a:lnTo>
                  <a:pt x="162" y="198"/>
                </a:lnTo>
                <a:lnTo>
                  <a:pt x="160" y="218"/>
                </a:lnTo>
                <a:lnTo>
                  <a:pt x="195" y="228"/>
                </a:lnTo>
                <a:lnTo>
                  <a:pt x="161" y="234"/>
                </a:lnTo>
                <a:lnTo>
                  <a:pt x="253" y="285"/>
                </a:lnTo>
                <a:lnTo>
                  <a:pt x="216" y="288"/>
                </a:lnTo>
                <a:lnTo>
                  <a:pt x="307" y="291"/>
                </a:lnTo>
                <a:lnTo>
                  <a:pt x="256" y="303"/>
                </a:lnTo>
                <a:lnTo>
                  <a:pt x="283" y="320"/>
                </a:lnTo>
                <a:lnTo>
                  <a:pt x="201" y="293"/>
                </a:lnTo>
                <a:lnTo>
                  <a:pt x="152" y="304"/>
                </a:lnTo>
                <a:lnTo>
                  <a:pt x="134" y="346"/>
                </a:lnTo>
                <a:lnTo>
                  <a:pt x="181" y="332"/>
                </a:lnTo>
                <a:lnTo>
                  <a:pt x="172" y="347"/>
                </a:lnTo>
                <a:lnTo>
                  <a:pt x="190" y="347"/>
                </a:lnTo>
                <a:lnTo>
                  <a:pt x="218" y="315"/>
                </a:lnTo>
                <a:lnTo>
                  <a:pt x="207" y="341"/>
                </a:lnTo>
                <a:lnTo>
                  <a:pt x="235" y="345"/>
                </a:lnTo>
                <a:lnTo>
                  <a:pt x="185" y="357"/>
                </a:lnTo>
                <a:lnTo>
                  <a:pt x="216" y="359"/>
                </a:lnTo>
                <a:lnTo>
                  <a:pt x="190" y="366"/>
                </a:lnTo>
                <a:lnTo>
                  <a:pt x="211" y="384"/>
                </a:lnTo>
                <a:lnTo>
                  <a:pt x="248" y="384"/>
                </a:lnTo>
                <a:lnTo>
                  <a:pt x="283" y="351"/>
                </a:lnTo>
                <a:lnTo>
                  <a:pt x="222" y="399"/>
                </a:lnTo>
                <a:lnTo>
                  <a:pt x="161" y="362"/>
                </a:lnTo>
                <a:lnTo>
                  <a:pt x="110" y="369"/>
                </a:lnTo>
                <a:lnTo>
                  <a:pt x="154" y="406"/>
                </a:lnTo>
                <a:lnTo>
                  <a:pt x="79" y="427"/>
                </a:lnTo>
                <a:lnTo>
                  <a:pt x="86" y="455"/>
                </a:lnTo>
                <a:lnTo>
                  <a:pt x="100" y="430"/>
                </a:lnTo>
                <a:lnTo>
                  <a:pt x="102" y="455"/>
                </a:lnTo>
                <a:lnTo>
                  <a:pt x="155" y="443"/>
                </a:lnTo>
                <a:lnTo>
                  <a:pt x="192" y="466"/>
                </a:lnTo>
                <a:lnTo>
                  <a:pt x="220" y="465"/>
                </a:lnTo>
                <a:lnTo>
                  <a:pt x="200" y="446"/>
                </a:lnTo>
                <a:lnTo>
                  <a:pt x="253" y="452"/>
                </a:lnTo>
                <a:lnTo>
                  <a:pt x="248" y="435"/>
                </a:lnTo>
                <a:lnTo>
                  <a:pt x="271" y="455"/>
                </a:lnTo>
                <a:lnTo>
                  <a:pt x="286" y="451"/>
                </a:lnTo>
                <a:lnTo>
                  <a:pt x="277" y="437"/>
                </a:lnTo>
                <a:lnTo>
                  <a:pt x="321" y="451"/>
                </a:lnTo>
                <a:lnTo>
                  <a:pt x="322" y="470"/>
                </a:lnTo>
                <a:lnTo>
                  <a:pt x="398" y="451"/>
                </a:lnTo>
                <a:lnTo>
                  <a:pt x="413" y="423"/>
                </a:lnTo>
                <a:lnTo>
                  <a:pt x="377" y="430"/>
                </a:lnTo>
                <a:lnTo>
                  <a:pt x="377" y="405"/>
                </a:lnTo>
                <a:lnTo>
                  <a:pt x="293" y="403"/>
                </a:lnTo>
                <a:lnTo>
                  <a:pt x="405" y="397"/>
                </a:lnTo>
                <a:lnTo>
                  <a:pt x="423" y="379"/>
                </a:lnTo>
                <a:lnTo>
                  <a:pt x="405" y="356"/>
                </a:lnTo>
                <a:lnTo>
                  <a:pt x="470" y="357"/>
                </a:lnTo>
                <a:lnTo>
                  <a:pt x="484" y="347"/>
                </a:lnTo>
                <a:lnTo>
                  <a:pt x="439" y="341"/>
                </a:lnTo>
                <a:lnTo>
                  <a:pt x="498" y="339"/>
                </a:lnTo>
                <a:lnTo>
                  <a:pt x="460" y="322"/>
                </a:lnTo>
                <a:lnTo>
                  <a:pt x="505" y="312"/>
                </a:lnTo>
                <a:lnTo>
                  <a:pt x="503" y="300"/>
                </a:lnTo>
                <a:lnTo>
                  <a:pt x="419" y="293"/>
                </a:lnTo>
                <a:lnTo>
                  <a:pt x="467" y="283"/>
                </a:lnTo>
                <a:lnTo>
                  <a:pt x="417" y="279"/>
                </a:lnTo>
                <a:lnTo>
                  <a:pt x="505" y="288"/>
                </a:lnTo>
                <a:lnTo>
                  <a:pt x="509" y="275"/>
                </a:lnTo>
                <a:lnTo>
                  <a:pt x="415" y="270"/>
                </a:lnTo>
                <a:lnTo>
                  <a:pt x="539" y="253"/>
                </a:lnTo>
                <a:lnTo>
                  <a:pt x="504" y="236"/>
                </a:lnTo>
                <a:lnTo>
                  <a:pt x="596" y="243"/>
                </a:lnTo>
                <a:lnTo>
                  <a:pt x="622" y="218"/>
                </a:lnTo>
                <a:lnTo>
                  <a:pt x="578" y="215"/>
                </a:lnTo>
                <a:lnTo>
                  <a:pt x="636" y="213"/>
                </a:lnTo>
                <a:lnTo>
                  <a:pt x="629" y="194"/>
                </a:lnTo>
                <a:lnTo>
                  <a:pt x="656" y="198"/>
                </a:lnTo>
                <a:lnTo>
                  <a:pt x="808" y="121"/>
                </a:lnTo>
                <a:lnTo>
                  <a:pt x="641" y="148"/>
                </a:lnTo>
                <a:lnTo>
                  <a:pt x="733" y="116"/>
                </a:lnTo>
                <a:lnTo>
                  <a:pt x="677" y="118"/>
                </a:lnTo>
                <a:lnTo>
                  <a:pt x="664" y="103"/>
                </a:lnTo>
                <a:lnTo>
                  <a:pt x="768" y="111"/>
                </a:lnTo>
                <a:lnTo>
                  <a:pt x="903" y="72"/>
                </a:lnTo>
                <a:lnTo>
                  <a:pt x="902" y="52"/>
                </a:lnTo>
                <a:lnTo>
                  <a:pt x="846" y="52"/>
                </a:lnTo>
                <a:lnTo>
                  <a:pt x="832" y="20"/>
                </a:lnTo>
                <a:lnTo>
                  <a:pt x="677" y="35"/>
                </a:lnTo>
                <a:lnTo>
                  <a:pt x="742" y="12"/>
                </a:lnTo>
                <a:lnTo>
                  <a:pt x="538" y="0"/>
                </a:lnTo>
                <a:lnTo>
                  <a:pt x="521" y="16"/>
                </a:lnTo>
                <a:lnTo>
                  <a:pt x="536" y="25"/>
                </a:lnTo>
                <a:lnTo>
                  <a:pt x="498" y="8"/>
                </a:lnTo>
                <a:lnTo>
                  <a:pt x="407" y="10"/>
                </a:lnTo>
                <a:lnTo>
                  <a:pt x="472" y="42"/>
                </a:lnTo>
                <a:lnTo>
                  <a:pt x="448" y="52"/>
                </a:lnTo>
                <a:lnTo>
                  <a:pt x="417" y="18"/>
                </a:lnTo>
                <a:lnTo>
                  <a:pt x="332" y="15"/>
                </a:lnTo>
                <a:lnTo>
                  <a:pt x="348" y="30"/>
                </a:lnTo>
                <a:lnTo>
                  <a:pt x="285" y="25"/>
                </a:lnTo>
                <a:lnTo>
                  <a:pt x="317" y="47"/>
                </a:lnTo>
                <a:lnTo>
                  <a:pt x="265" y="33"/>
                </a:lnTo>
                <a:lnTo>
                  <a:pt x="282" y="47"/>
                </a:lnTo>
                <a:lnTo>
                  <a:pt x="252" y="52"/>
                </a:lnTo>
                <a:lnTo>
                  <a:pt x="317" y="83"/>
                </a:lnTo>
                <a:lnTo>
                  <a:pt x="175" y="48"/>
                </a:lnTo>
                <a:lnTo>
                  <a:pt x="141" y="73"/>
                </a:lnTo>
                <a:lnTo>
                  <a:pt x="196" y="84"/>
                </a:lnTo>
                <a:lnTo>
                  <a:pt x="102" y="76"/>
                </a:lnTo>
                <a:lnTo>
                  <a:pt x="0" y="11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7" name="Freeform 668"/>
          <p:cNvSpPr>
            <a:spLocks/>
          </p:cNvSpPr>
          <p:nvPr/>
        </p:nvSpPr>
        <p:spPr bwMode="auto">
          <a:xfrm>
            <a:off x="2120900" y="1984375"/>
            <a:ext cx="747713" cy="512763"/>
          </a:xfrm>
          <a:custGeom>
            <a:avLst/>
            <a:gdLst/>
            <a:ahLst/>
            <a:cxnLst>
              <a:cxn ang="0">
                <a:pos x="6" y="69"/>
              </a:cxn>
              <a:cxn ang="0">
                <a:pos x="100" y="0"/>
              </a:cxn>
              <a:cxn ang="0">
                <a:pos x="96" y="69"/>
              </a:cxn>
              <a:cxn ang="0">
                <a:pos x="147" y="143"/>
              </a:cxn>
              <a:cxn ang="0">
                <a:pos x="149" y="155"/>
              </a:cxn>
              <a:cxn ang="0">
                <a:pos x="118" y="104"/>
              </a:cxn>
              <a:cxn ang="0">
                <a:pos x="127" y="53"/>
              </a:cxn>
              <a:cxn ang="0">
                <a:pos x="131" y="46"/>
              </a:cxn>
              <a:cxn ang="0">
                <a:pos x="146" y="28"/>
              </a:cxn>
              <a:cxn ang="0">
                <a:pos x="213" y="8"/>
              </a:cxn>
              <a:cxn ang="0">
                <a:pos x="250" y="35"/>
              </a:cxn>
              <a:cxn ang="0">
                <a:pos x="267" y="107"/>
              </a:cxn>
              <a:cxn ang="0">
                <a:pos x="318" y="91"/>
              </a:cxn>
              <a:cxn ang="0">
                <a:pos x="434" y="78"/>
              </a:cxn>
              <a:cxn ang="0">
                <a:pos x="441" y="124"/>
              </a:cxn>
              <a:cxn ang="0">
                <a:pos x="471" y="134"/>
              </a:cxn>
              <a:cxn ang="0">
                <a:pos x="516" y="122"/>
              </a:cxn>
              <a:cxn ang="0">
                <a:pos x="556" y="150"/>
              </a:cxn>
              <a:cxn ang="0">
                <a:pos x="570" y="155"/>
              </a:cxn>
              <a:cxn ang="0">
                <a:pos x="593" y="167"/>
              </a:cxn>
              <a:cxn ang="0">
                <a:pos x="635" y="182"/>
              </a:cxn>
              <a:cxn ang="0">
                <a:pos x="630" y="202"/>
              </a:cxn>
              <a:cxn ang="0">
                <a:pos x="644" y="197"/>
              </a:cxn>
              <a:cxn ang="0">
                <a:pos x="622" y="235"/>
              </a:cxn>
              <a:cxn ang="0">
                <a:pos x="633" y="255"/>
              </a:cxn>
              <a:cxn ang="0">
                <a:pos x="637" y="284"/>
              </a:cxn>
              <a:cxn ang="0">
                <a:pos x="743" y="314"/>
              </a:cxn>
              <a:cxn ang="0">
                <a:pos x="793" y="354"/>
              </a:cxn>
              <a:cxn ang="0">
                <a:pos x="841" y="382"/>
              </a:cxn>
              <a:cxn ang="0">
                <a:pos x="809" y="401"/>
              </a:cxn>
              <a:cxn ang="0">
                <a:pos x="808" y="437"/>
              </a:cxn>
              <a:cxn ang="0">
                <a:pos x="778" y="471"/>
              </a:cxn>
              <a:cxn ang="0">
                <a:pos x="646" y="399"/>
              </a:cxn>
              <a:cxn ang="0">
                <a:pos x="652" y="437"/>
              </a:cxn>
              <a:cxn ang="0">
                <a:pos x="687" y="476"/>
              </a:cxn>
              <a:cxn ang="0">
                <a:pos x="729" y="507"/>
              </a:cxn>
              <a:cxn ang="0">
                <a:pos x="744" y="579"/>
              </a:cxn>
              <a:cxn ang="0">
                <a:pos x="703" y="609"/>
              </a:cxn>
              <a:cxn ang="0">
                <a:pos x="531" y="533"/>
              </a:cxn>
              <a:cxn ang="0">
                <a:pos x="502" y="514"/>
              </a:cxn>
              <a:cxn ang="0">
                <a:pos x="449" y="471"/>
              </a:cxn>
              <a:cxn ang="0">
                <a:pos x="425" y="482"/>
              </a:cxn>
              <a:cxn ang="0">
                <a:pos x="350" y="482"/>
              </a:cxn>
              <a:cxn ang="0">
                <a:pos x="484" y="445"/>
              </a:cxn>
              <a:cxn ang="0">
                <a:pos x="520" y="354"/>
              </a:cxn>
              <a:cxn ang="0">
                <a:pos x="444" y="275"/>
              </a:cxn>
              <a:cxn ang="0">
                <a:pos x="394" y="283"/>
              </a:cxn>
              <a:cxn ang="0">
                <a:pos x="418" y="250"/>
              </a:cxn>
              <a:cxn ang="0">
                <a:pos x="365" y="200"/>
              </a:cxn>
              <a:cxn ang="0">
                <a:pos x="329" y="219"/>
              </a:cxn>
              <a:cxn ang="0">
                <a:pos x="268" y="225"/>
              </a:cxn>
              <a:cxn ang="0">
                <a:pos x="17" y="155"/>
              </a:cxn>
              <a:cxn ang="0">
                <a:pos x="0" y="136"/>
              </a:cxn>
            </a:cxnLst>
            <a:rect l="0" t="0" r="r" b="b"/>
            <a:pathLst>
              <a:path w="841" h="609">
                <a:moveTo>
                  <a:pt x="0" y="136"/>
                </a:moveTo>
                <a:lnTo>
                  <a:pt x="6" y="69"/>
                </a:lnTo>
                <a:lnTo>
                  <a:pt x="41" y="21"/>
                </a:lnTo>
                <a:lnTo>
                  <a:pt x="100" y="0"/>
                </a:lnTo>
                <a:lnTo>
                  <a:pt x="147" y="8"/>
                </a:lnTo>
                <a:lnTo>
                  <a:pt x="96" y="69"/>
                </a:lnTo>
                <a:lnTo>
                  <a:pt x="110" y="107"/>
                </a:lnTo>
                <a:lnTo>
                  <a:pt x="147" y="143"/>
                </a:lnTo>
                <a:lnTo>
                  <a:pt x="100" y="157"/>
                </a:lnTo>
                <a:lnTo>
                  <a:pt x="149" y="155"/>
                </a:lnTo>
                <a:lnTo>
                  <a:pt x="157" y="124"/>
                </a:lnTo>
                <a:lnTo>
                  <a:pt x="118" y="104"/>
                </a:lnTo>
                <a:lnTo>
                  <a:pt x="149" y="83"/>
                </a:lnTo>
                <a:lnTo>
                  <a:pt x="127" y="53"/>
                </a:lnTo>
                <a:lnTo>
                  <a:pt x="176" y="61"/>
                </a:lnTo>
                <a:lnTo>
                  <a:pt x="131" y="46"/>
                </a:lnTo>
                <a:lnTo>
                  <a:pt x="181" y="50"/>
                </a:lnTo>
                <a:lnTo>
                  <a:pt x="146" y="28"/>
                </a:lnTo>
                <a:lnTo>
                  <a:pt x="187" y="30"/>
                </a:lnTo>
                <a:lnTo>
                  <a:pt x="213" y="8"/>
                </a:lnTo>
                <a:lnTo>
                  <a:pt x="248" y="7"/>
                </a:lnTo>
                <a:lnTo>
                  <a:pt x="250" y="35"/>
                </a:lnTo>
                <a:lnTo>
                  <a:pt x="275" y="46"/>
                </a:lnTo>
                <a:lnTo>
                  <a:pt x="267" y="107"/>
                </a:lnTo>
                <a:lnTo>
                  <a:pt x="300" y="78"/>
                </a:lnTo>
                <a:lnTo>
                  <a:pt x="318" y="91"/>
                </a:lnTo>
                <a:lnTo>
                  <a:pt x="365" y="62"/>
                </a:lnTo>
                <a:lnTo>
                  <a:pt x="434" y="78"/>
                </a:lnTo>
                <a:lnTo>
                  <a:pt x="464" y="107"/>
                </a:lnTo>
                <a:lnTo>
                  <a:pt x="441" y="124"/>
                </a:lnTo>
                <a:lnTo>
                  <a:pt x="484" y="117"/>
                </a:lnTo>
                <a:lnTo>
                  <a:pt x="471" y="134"/>
                </a:lnTo>
                <a:lnTo>
                  <a:pt x="496" y="143"/>
                </a:lnTo>
                <a:lnTo>
                  <a:pt x="516" y="122"/>
                </a:lnTo>
                <a:lnTo>
                  <a:pt x="547" y="133"/>
                </a:lnTo>
                <a:lnTo>
                  <a:pt x="556" y="150"/>
                </a:lnTo>
                <a:lnTo>
                  <a:pt x="530" y="155"/>
                </a:lnTo>
                <a:lnTo>
                  <a:pt x="570" y="155"/>
                </a:lnTo>
                <a:lnTo>
                  <a:pt x="563" y="179"/>
                </a:lnTo>
                <a:lnTo>
                  <a:pt x="593" y="167"/>
                </a:lnTo>
                <a:lnTo>
                  <a:pt x="575" y="187"/>
                </a:lnTo>
                <a:lnTo>
                  <a:pt x="635" y="182"/>
                </a:lnTo>
                <a:lnTo>
                  <a:pt x="601" y="202"/>
                </a:lnTo>
                <a:lnTo>
                  <a:pt x="630" y="202"/>
                </a:lnTo>
                <a:lnTo>
                  <a:pt x="618" y="217"/>
                </a:lnTo>
                <a:lnTo>
                  <a:pt x="644" y="197"/>
                </a:lnTo>
                <a:lnTo>
                  <a:pt x="672" y="218"/>
                </a:lnTo>
                <a:lnTo>
                  <a:pt x="622" y="235"/>
                </a:lnTo>
                <a:lnTo>
                  <a:pt x="692" y="250"/>
                </a:lnTo>
                <a:lnTo>
                  <a:pt x="633" y="255"/>
                </a:lnTo>
                <a:lnTo>
                  <a:pt x="654" y="264"/>
                </a:lnTo>
                <a:lnTo>
                  <a:pt x="637" y="284"/>
                </a:lnTo>
                <a:lnTo>
                  <a:pt x="708" y="320"/>
                </a:lnTo>
                <a:lnTo>
                  <a:pt x="743" y="314"/>
                </a:lnTo>
                <a:lnTo>
                  <a:pt x="758" y="357"/>
                </a:lnTo>
                <a:lnTo>
                  <a:pt x="793" y="354"/>
                </a:lnTo>
                <a:lnTo>
                  <a:pt x="789" y="372"/>
                </a:lnTo>
                <a:lnTo>
                  <a:pt x="841" y="382"/>
                </a:lnTo>
                <a:lnTo>
                  <a:pt x="834" y="405"/>
                </a:lnTo>
                <a:lnTo>
                  <a:pt x="809" y="401"/>
                </a:lnTo>
                <a:lnTo>
                  <a:pt x="820" y="416"/>
                </a:lnTo>
                <a:lnTo>
                  <a:pt x="808" y="437"/>
                </a:lnTo>
                <a:lnTo>
                  <a:pt x="783" y="427"/>
                </a:lnTo>
                <a:lnTo>
                  <a:pt x="778" y="471"/>
                </a:lnTo>
                <a:lnTo>
                  <a:pt x="682" y="391"/>
                </a:lnTo>
                <a:lnTo>
                  <a:pt x="646" y="399"/>
                </a:lnTo>
                <a:lnTo>
                  <a:pt x="672" y="417"/>
                </a:lnTo>
                <a:lnTo>
                  <a:pt x="652" y="437"/>
                </a:lnTo>
                <a:lnTo>
                  <a:pt x="668" y="436"/>
                </a:lnTo>
                <a:lnTo>
                  <a:pt x="687" y="476"/>
                </a:lnTo>
                <a:lnTo>
                  <a:pt x="734" y="485"/>
                </a:lnTo>
                <a:lnTo>
                  <a:pt x="729" y="507"/>
                </a:lnTo>
                <a:lnTo>
                  <a:pt x="755" y="526"/>
                </a:lnTo>
                <a:lnTo>
                  <a:pt x="744" y="579"/>
                </a:lnTo>
                <a:lnTo>
                  <a:pt x="622" y="524"/>
                </a:lnTo>
                <a:lnTo>
                  <a:pt x="703" y="609"/>
                </a:lnTo>
                <a:lnTo>
                  <a:pt x="552" y="562"/>
                </a:lnTo>
                <a:lnTo>
                  <a:pt x="531" y="533"/>
                </a:lnTo>
                <a:lnTo>
                  <a:pt x="551" y="531"/>
                </a:lnTo>
                <a:lnTo>
                  <a:pt x="502" y="514"/>
                </a:lnTo>
                <a:lnTo>
                  <a:pt x="487" y="482"/>
                </a:lnTo>
                <a:lnTo>
                  <a:pt x="449" y="471"/>
                </a:lnTo>
                <a:lnTo>
                  <a:pt x="446" y="493"/>
                </a:lnTo>
                <a:lnTo>
                  <a:pt x="425" y="482"/>
                </a:lnTo>
                <a:lnTo>
                  <a:pt x="393" y="503"/>
                </a:lnTo>
                <a:lnTo>
                  <a:pt x="350" y="482"/>
                </a:lnTo>
                <a:lnTo>
                  <a:pt x="371" y="445"/>
                </a:lnTo>
                <a:lnTo>
                  <a:pt x="484" y="445"/>
                </a:lnTo>
                <a:lnTo>
                  <a:pt x="456" y="407"/>
                </a:lnTo>
                <a:lnTo>
                  <a:pt x="520" y="354"/>
                </a:lnTo>
                <a:lnTo>
                  <a:pt x="476" y="281"/>
                </a:lnTo>
                <a:lnTo>
                  <a:pt x="444" y="275"/>
                </a:lnTo>
                <a:lnTo>
                  <a:pt x="462" y="264"/>
                </a:lnTo>
                <a:lnTo>
                  <a:pt x="394" y="283"/>
                </a:lnTo>
                <a:lnTo>
                  <a:pt x="393" y="263"/>
                </a:lnTo>
                <a:lnTo>
                  <a:pt x="418" y="250"/>
                </a:lnTo>
                <a:lnTo>
                  <a:pt x="366" y="223"/>
                </a:lnTo>
                <a:lnTo>
                  <a:pt x="365" y="200"/>
                </a:lnTo>
                <a:lnTo>
                  <a:pt x="317" y="189"/>
                </a:lnTo>
                <a:lnTo>
                  <a:pt x="329" y="219"/>
                </a:lnTo>
                <a:lnTo>
                  <a:pt x="247" y="208"/>
                </a:lnTo>
                <a:lnTo>
                  <a:pt x="268" y="225"/>
                </a:lnTo>
                <a:lnTo>
                  <a:pt x="55" y="195"/>
                </a:lnTo>
                <a:lnTo>
                  <a:pt x="17" y="155"/>
                </a:lnTo>
                <a:lnTo>
                  <a:pt x="85" y="158"/>
                </a:lnTo>
                <a:lnTo>
                  <a:pt x="0" y="13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8" name="Freeform 669"/>
          <p:cNvSpPr>
            <a:spLocks/>
          </p:cNvSpPr>
          <p:nvPr/>
        </p:nvSpPr>
        <p:spPr bwMode="auto">
          <a:xfrm>
            <a:off x="2193925" y="2336800"/>
            <a:ext cx="176213" cy="115888"/>
          </a:xfrm>
          <a:custGeom>
            <a:avLst/>
            <a:gdLst/>
            <a:ahLst/>
            <a:cxnLst>
              <a:cxn ang="0">
                <a:pos x="0" y="108"/>
              </a:cxn>
              <a:cxn ang="0">
                <a:pos x="28" y="83"/>
              </a:cxn>
              <a:cxn ang="0">
                <a:pos x="46" y="0"/>
              </a:cxn>
              <a:cxn ang="0">
                <a:pos x="62" y="30"/>
              </a:cxn>
              <a:cxn ang="0">
                <a:pos x="108" y="37"/>
              </a:cxn>
              <a:cxn ang="0">
                <a:pos x="195" y="98"/>
              </a:cxn>
              <a:cxn ang="0">
                <a:pos x="183" y="118"/>
              </a:cxn>
              <a:cxn ang="0">
                <a:pos x="104" y="91"/>
              </a:cxn>
              <a:cxn ang="0">
                <a:pos x="56" y="133"/>
              </a:cxn>
              <a:cxn ang="0">
                <a:pos x="43" y="98"/>
              </a:cxn>
              <a:cxn ang="0">
                <a:pos x="0" y="108"/>
              </a:cxn>
            </a:cxnLst>
            <a:rect l="0" t="0" r="r" b="b"/>
            <a:pathLst>
              <a:path w="195" h="133">
                <a:moveTo>
                  <a:pt x="0" y="108"/>
                </a:moveTo>
                <a:lnTo>
                  <a:pt x="28" y="83"/>
                </a:lnTo>
                <a:lnTo>
                  <a:pt x="46" y="0"/>
                </a:lnTo>
                <a:lnTo>
                  <a:pt x="62" y="30"/>
                </a:lnTo>
                <a:lnTo>
                  <a:pt x="108" y="37"/>
                </a:lnTo>
                <a:lnTo>
                  <a:pt x="195" y="98"/>
                </a:lnTo>
                <a:lnTo>
                  <a:pt x="183" y="118"/>
                </a:lnTo>
                <a:lnTo>
                  <a:pt x="104" y="91"/>
                </a:lnTo>
                <a:lnTo>
                  <a:pt x="56" y="133"/>
                </a:lnTo>
                <a:lnTo>
                  <a:pt x="43" y="98"/>
                </a:lnTo>
                <a:lnTo>
                  <a:pt x="0" y="10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9" name="Freeform 670"/>
          <p:cNvSpPr>
            <a:spLocks/>
          </p:cNvSpPr>
          <p:nvPr/>
        </p:nvSpPr>
        <p:spPr bwMode="auto">
          <a:xfrm>
            <a:off x="2921000" y="2868613"/>
            <a:ext cx="176213" cy="161925"/>
          </a:xfrm>
          <a:custGeom>
            <a:avLst/>
            <a:gdLst/>
            <a:ahLst/>
            <a:cxnLst>
              <a:cxn ang="0">
                <a:pos x="0" y="151"/>
              </a:cxn>
              <a:cxn ang="0">
                <a:pos x="81" y="10"/>
              </a:cxn>
              <a:cxn ang="0">
                <a:pos x="112" y="0"/>
              </a:cxn>
              <a:cxn ang="0">
                <a:pos x="74" y="76"/>
              </a:cxn>
              <a:cxn ang="0">
                <a:pos x="99" y="59"/>
              </a:cxn>
              <a:cxn ang="0">
                <a:pos x="117" y="91"/>
              </a:cxn>
              <a:cxn ang="0">
                <a:pos x="168" y="91"/>
              </a:cxn>
              <a:cxn ang="0">
                <a:pos x="158" y="120"/>
              </a:cxn>
              <a:cxn ang="0">
                <a:pos x="184" y="117"/>
              </a:cxn>
              <a:cxn ang="0">
                <a:pos x="164" y="148"/>
              </a:cxn>
              <a:cxn ang="0">
                <a:pos x="190" y="131"/>
              </a:cxn>
              <a:cxn ang="0">
                <a:pos x="197" y="161"/>
              </a:cxn>
              <a:cxn ang="0">
                <a:pos x="170" y="193"/>
              </a:cxn>
              <a:cxn ang="0">
                <a:pos x="168" y="169"/>
              </a:cxn>
              <a:cxn ang="0">
                <a:pos x="157" y="182"/>
              </a:cxn>
              <a:cxn ang="0">
                <a:pos x="157" y="145"/>
              </a:cxn>
              <a:cxn ang="0">
                <a:pos x="108" y="182"/>
              </a:cxn>
              <a:cxn ang="0">
                <a:pos x="137" y="157"/>
              </a:cxn>
              <a:cxn ang="0">
                <a:pos x="94" y="161"/>
              </a:cxn>
              <a:cxn ang="0">
                <a:pos x="106" y="146"/>
              </a:cxn>
              <a:cxn ang="0">
                <a:pos x="0" y="151"/>
              </a:cxn>
            </a:cxnLst>
            <a:rect l="0" t="0" r="r" b="b"/>
            <a:pathLst>
              <a:path w="197" h="193">
                <a:moveTo>
                  <a:pt x="0" y="151"/>
                </a:moveTo>
                <a:lnTo>
                  <a:pt x="81" y="10"/>
                </a:lnTo>
                <a:lnTo>
                  <a:pt x="112" y="0"/>
                </a:lnTo>
                <a:lnTo>
                  <a:pt x="74" y="76"/>
                </a:lnTo>
                <a:lnTo>
                  <a:pt x="99" y="59"/>
                </a:lnTo>
                <a:lnTo>
                  <a:pt x="117" y="91"/>
                </a:lnTo>
                <a:lnTo>
                  <a:pt x="168" y="91"/>
                </a:lnTo>
                <a:lnTo>
                  <a:pt x="158" y="120"/>
                </a:lnTo>
                <a:lnTo>
                  <a:pt x="184" y="117"/>
                </a:lnTo>
                <a:lnTo>
                  <a:pt x="164" y="148"/>
                </a:lnTo>
                <a:lnTo>
                  <a:pt x="190" y="131"/>
                </a:lnTo>
                <a:lnTo>
                  <a:pt x="197" y="161"/>
                </a:lnTo>
                <a:lnTo>
                  <a:pt x="170" y="193"/>
                </a:lnTo>
                <a:lnTo>
                  <a:pt x="168" y="169"/>
                </a:lnTo>
                <a:lnTo>
                  <a:pt x="157" y="182"/>
                </a:lnTo>
                <a:lnTo>
                  <a:pt x="157" y="145"/>
                </a:lnTo>
                <a:lnTo>
                  <a:pt x="108" y="182"/>
                </a:lnTo>
                <a:lnTo>
                  <a:pt x="137" y="157"/>
                </a:lnTo>
                <a:lnTo>
                  <a:pt x="94" y="161"/>
                </a:lnTo>
                <a:lnTo>
                  <a:pt x="106" y="146"/>
                </a:lnTo>
                <a:lnTo>
                  <a:pt x="0" y="15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0" name="Freeform 671"/>
          <p:cNvSpPr>
            <a:spLocks/>
          </p:cNvSpPr>
          <p:nvPr/>
        </p:nvSpPr>
        <p:spPr bwMode="auto">
          <a:xfrm>
            <a:off x="6543675" y="4049713"/>
            <a:ext cx="50800" cy="920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" y="112"/>
              </a:cxn>
              <a:cxn ang="0">
                <a:pos x="55" y="92"/>
              </a:cxn>
              <a:cxn ang="0">
                <a:pos x="33" y="26"/>
              </a:cxn>
              <a:cxn ang="0">
                <a:pos x="0" y="0"/>
              </a:cxn>
            </a:cxnLst>
            <a:rect l="0" t="0" r="r" b="b"/>
            <a:pathLst>
              <a:path w="55" h="112">
                <a:moveTo>
                  <a:pt x="0" y="0"/>
                </a:moveTo>
                <a:lnTo>
                  <a:pt x="8" y="112"/>
                </a:lnTo>
                <a:lnTo>
                  <a:pt x="55" y="92"/>
                </a:lnTo>
                <a:lnTo>
                  <a:pt x="33" y="2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1" name="Freeform 672"/>
          <p:cNvSpPr>
            <a:spLocks/>
          </p:cNvSpPr>
          <p:nvPr/>
        </p:nvSpPr>
        <p:spPr bwMode="auto">
          <a:xfrm>
            <a:off x="2500313" y="4735513"/>
            <a:ext cx="215900" cy="1057275"/>
          </a:xfrm>
          <a:custGeom>
            <a:avLst/>
            <a:gdLst/>
            <a:ahLst/>
            <a:cxnLst>
              <a:cxn ang="0">
                <a:pos x="0" y="978"/>
              </a:cxn>
              <a:cxn ang="0">
                <a:pos x="16" y="944"/>
              </a:cxn>
              <a:cxn ang="0">
                <a:pos x="51" y="969"/>
              </a:cxn>
              <a:cxn ang="0">
                <a:pos x="82" y="905"/>
              </a:cxn>
              <a:cxn ang="0">
                <a:pos x="69" y="880"/>
              </a:cxn>
              <a:cxn ang="0">
                <a:pos x="94" y="791"/>
              </a:cxn>
              <a:cxn ang="0">
                <a:pos x="49" y="784"/>
              </a:cxn>
              <a:cxn ang="0">
                <a:pos x="56" y="640"/>
              </a:cxn>
              <a:cxn ang="0">
                <a:pos x="117" y="491"/>
              </a:cxn>
              <a:cxn ang="0">
                <a:pos x="115" y="365"/>
              </a:cxn>
              <a:cxn ang="0">
                <a:pos x="158" y="127"/>
              </a:cxn>
              <a:cxn ang="0">
                <a:pos x="144" y="21"/>
              </a:cxn>
              <a:cxn ang="0">
                <a:pos x="173" y="0"/>
              </a:cxn>
              <a:cxn ang="0">
                <a:pos x="204" y="54"/>
              </a:cxn>
              <a:cxn ang="0">
                <a:pos x="221" y="165"/>
              </a:cxn>
              <a:cxn ang="0">
                <a:pos x="243" y="168"/>
              </a:cxn>
              <a:cxn ang="0">
                <a:pos x="240" y="205"/>
              </a:cxn>
              <a:cxn ang="0">
                <a:pos x="207" y="220"/>
              </a:cxn>
              <a:cxn ang="0">
                <a:pos x="208" y="294"/>
              </a:cxn>
              <a:cxn ang="0">
                <a:pos x="173" y="335"/>
              </a:cxn>
              <a:cxn ang="0">
                <a:pos x="145" y="437"/>
              </a:cxn>
              <a:cxn ang="0">
                <a:pos x="167" y="534"/>
              </a:cxn>
              <a:cxn ang="0">
                <a:pos x="128" y="617"/>
              </a:cxn>
              <a:cxn ang="0">
                <a:pos x="103" y="824"/>
              </a:cxn>
              <a:cxn ang="0">
                <a:pos x="123" y="898"/>
              </a:cxn>
              <a:cxn ang="0">
                <a:pos x="104" y="905"/>
              </a:cxn>
              <a:cxn ang="0">
                <a:pos x="113" y="972"/>
              </a:cxn>
              <a:cxn ang="0">
                <a:pos x="63" y="1110"/>
              </a:cxn>
              <a:cxn ang="0">
                <a:pos x="68" y="1133"/>
              </a:cxn>
              <a:cxn ang="0">
                <a:pos x="92" y="1125"/>
              </a:cxn>
              <a:cxn ang="0">
                <a:pos x="103" y="1179"/>
              </a:cxn>
              <a:cxn ang="0">
                <a:pos x="208" y="1190"/>
              </a:cxn>
              <a:cxn ang="0">
                <a:pos x="137" y="1211"/>
              </a:cxn>
              <a:cxn ang="0">
                <a:pos x="128" y="1251"/>
              </a:cxn>
              <a:cxn ang="0">
                <a:pos x="97" y="1240"/>
              </a:cxn>
              <a:cxn ang="0">
                <a:pos x="130" y="1215"/>
              </a:cxn>
              <a:cxn ang="0">
                <a:pos x="81" y="1204"/>
              </a:cxn>
              <a:cxn ang="0">
                <a:pos x="74" y="1159"/>
              </a:cxn>
              <a:cxn ang="0">
                <a:pos x="61" y="1180"/>
              </a:cxn>
              <a:cxn ang="0">
                <a:pos x="42" y="1139"/>
              </a:cxn>
              <a:cxn ang="0">
                <a:pos x="51" y="1126"/>
              </a:cxn>
              <a:cxn ang="0">
                <a:pos x="27" y="1108"/>
              </a:cxn>
              <a:cxn ang="0">
                <a:pos x="49" y="1085"/>
              </a:cxn>
              <a:cxn ang="0">
                <a:pos x="28" y="1024"/>
              </a:cxn>
              <a:cxn ang="0">
                <a:pos x="67" y="1030"/>
              </a:cxn>
              <a:cxn ang="0">
                <a:pos x="28" y="999"/>
              </a:cxn>
              <a:cxn ang="0">
                <a:pos x="38" y="977"/>
              </a:cxn>
              <a:cxn ang="0">
                <a:pos x="0" y="978"/>
              </a:cxn>
            </a:cxnLst>
            <a:rect l="0" t="0" r="r" b="b"/>
            <a:pathLst>
              <a:path w="243" h="1251">
                <a:moveTo>
                  <a:pt x="0" y="978"/>
                </a:moveTo>
                <a:lnTo>
                  <a:pt x="16" y="944"/>
                </a:lnTo>
                <a:lnTo>
                  <a:pt x="51" y="969"/>
                </a:lnTo>
                <a:lnTo>
                  <a:pt x="82" y="905"/>
                </a:lnTo>
                <a:lnTo>
                  <a:pt x="69" y="880"/>
                </a:lnTo>
                <a:lnTo>
                  <a:pt x="94" y="791"/>
                </a:lnTo>
                <a:lnTo>
                  <a:pt x="49" y="784"/>
                </a:lnTo>
                <a:lnTo>
                  <a:pt x="56" y="640"/>
                </a:lnTo>
                <a:lnTo>
                  <a:pt x="117" y="491"/>
                </a:lnTo>
                <a:lnTo>
                  <a:pt x="115" y="365"/>
                </a:lnTo>
                <a:lnTo>
                  <a:pt x="158" y="127"/>
                </a:lnTo>
                <a:lnTo>
                  <a:pt x="144" y="21"/>
                </a:lnTo>
                <a:lnTo>
                  <a:pt x="173" y="0"/>
                </a:lnTo>
                <a:lnTo>
                  <a:pt x="204" y="54"/>
                </a:lnTo>
                <a:lnTo>
                  <a:pt x="221" y="165"/>
                </a:lnTo>
                <a:lnTo>
                  <a:pt x="243" y="168"/>
                </a:lnTo>
                <a:lnTo>
                  <a:pt x="240" y="205"/>
                </a:lnTo>
                <a:lnTo>
                  <a:pt x="207" y="220"/>
                </a:lnTo>
                <a:lnTo>
                  <a:pt x="208" y="294"/>
                </a:lnTo>
                <a:lnTo>
                  <a:pt x="173" y="335"/>
                </a:lnTo>
                <a:lnTo>
                  <a:pt x="145" y="437"/>
                </a:lnTo>
                <a:lnTo>
                  <a:pt x="167" y="534"/>
                </a:lnTo>
                <a:lnTo>
                  <a:pt x="128" y="617"/>
                </a:lnTo>
                <a:lnTo>
                  <a:pt x="103" y="824"/>
                </a:lnTo>
                <a:lnTo>
                  <a:pt x="123" y="898"/>
                </a:lnTo>
                <a:lnTo>
                  <a:pt x="104" y="905"/>
                </a:lnTo>
                <a:lnTo>
                  <a:pt x="113" y="972"/>
                </a:lnTo>
                <a:lnTo>
                  <a:pt x="63" y="1110"/>
                </a:lnTo>
                <a:lnTo>
                  <a:pt x="68" y="1133"/>
                </a:lnTo>
                <a:lnTo>
                  <a:pt x="92" y="1125"/>
                </a:lnTo>
                <a:lnTo>
                  <a:pt x="103" y="1179"/>
                </a:lnTo>
                <a:lnTo>
                  <a:pt x="208" y="1190"/>
                </a:lnTo>
                <a:lnTo>
                  <a:pt x="137" y="1211"/>
                </a:lnTo>
                <a:lnTo>
                  <a:pt x="128" y="1251"/>
                </a:lnTo>
                <a:lnTo>
                  <a:pt x="97" y="1240"/>
                </a:lnTo>
                <a:lnTo>
                  <a:pt x="130" y="1215"/>
                </a:lnTo>
                <a:lnTo>
                  <a:pt x="81" y="1204"/>
                </a:lnTo>
                <a:lnTo>
                  <a:pt x="74" y="1159"/>
                </a:lnTo>
                <a:lnTo>
                  <a:pt x="61" y="1180"/>
                </a:lnTo>
                <a:lnTo>
                  <a:pt x="42" y="1139"/>
                </a:lnTo>
                <a:lnTo>
                  <a:pt x="51" y="1126"/>
                </a:lnTo>
                <a:lnTo>
                  <a:pt x="27" y="1108"/>
                </a:lnTo>
                <a:lnTo>
                  <a:pt x="49" y="1085"/>
                </a:lnTo>
                <a:lnTo>
                  <a:pt x="28" y="1024"/>
                </a:lnTo>
                <a:lnTo>
                  <a:pt x="67" y="1030"/>
                </a:lnTo>
                <a:lnTo>
                  <a:pt x="28" y="999"/>
                </a:lnTo>
                <a:lnTo>
                  <a:pt x="38" y="977"/>
                </a:lnTo>
                <a:lnTo>
                  <a:pt x="0" y="97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2" name="Freeform 673"/>
          <p:cNvSpPr>
            <a:spLocks/>
          </p:cNvSpPr>
          <p:nvPr/>
        </p:nvSpPr>
        <p:spPr bwMode="auto">
          <a:xfrm>
            <a:off x="2509838" y="5622925"/>
            <a:ext cx="17462" cy="38100"/>
          </a:xfrm>
          <a:custGeom>
            <a:avLst/>
            <a:gdLst/>
            <a:ahLst/>
            <a:cxnLst>
              <a:cxn ang="0">
                <a:pos x="0" y="22"/>
              </a:cxn>
              <a:cxn ang="0">
                <a:pos x="6" y="0"/>
              </a:cxn>
              <a:cxn ang="0">
                <a:pos x="18" y="46"/>
              </a:cxn>
              <a:cxn ang="0">
                <a:pos x="0" y="22"/>
              </a:cxn>
            </a:cxnLst>
            <a:rect l="0" t="0" r="r" b="b"/>
            <a:pathLst>
              <a:path w="18" h="46">
                <a:moveTo>
                  <a:pt x="0" y="22"/>
                </a:moveTo>
                <a:lnTo>
                  <a:pt x="6" y="0"/>
                </a:lnTo>
                <a:lnTo>
                  <a:pt x="18" y="46"/>
                </a:lnTo>
                <a:lnTo>
                  <a:pt x="0" y="2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3" name="Freeform 674"/>
          <p:cNvSpPr>
            <a:spLocks/>
          </p:cNvSpPr>
          <p:nvPr/>
        </p:nvSpPr>
        <p:spPr bwMode="auto">
          <a:xfrm>
            <a:off x="2528888" y="5410200"/>
            <a:ext cx="15875" cy="47625"/>
          </a:xfrm>
          <a:custGeom>
            <a:avLst/>
            <a:gdLst/>
            <a:ahLst/>
            <a:cxnLst>
              <a:cxn ang="0">
                <a:pos x="0" y="51"/>
              </a:cxn>
              <a:cxn ang="0">
                <a:pos x="17" y="0"/>
              </a:cxn>
              <a:cxn ang="0">
                <a:pos x="17" y="59"/>
              </a:cxn>
              <a:cxn ang="0">
                <a:pos x="0" y="51"/>
              </a:cxn>
            </a:cxnLst>
            <a:rect l="0" t="0" r="r" b="b"/>
            <a:pathLst>
              <a:path w="17" h="59">
                <a:moveTo>
                  <a:pt x="0" y="51"/>
                </a:moveTo>
                <a:lnTo>
                  <a:pt x="17" y="0"/>
                </a:lnTo>
                <a:lnTo>
                  <a:pt x="17" y="59"/>
                </a:lnTo>
                <a:lnTo>
                  <a:pt x="0" y="5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4" name="Freeform 675"/>
          <p:cNvSpPr>
            <a:spLocks/>
          </p:cNvSpPr>
          <p:nvPr/>
        </p:nvSpPr>
        <p:spPr bwMode="auto">
          <a:xfrm>
            <a:off x="2549525" y="5778500"/>
            <a:ext cx="33338" cy="238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7" y="6"/>
              </a:cxn>
              <a:cxn ang="0">
                <a:pos x="39" y="26"/>
              </a:cxn>
              <a:cxn ang="0">
                <a:pos x="0" y="0"/>
              </a:cxn>
            </a:cxnLst>
            <a:rect l="0" t="0" r="r" b="b"/>
            <a:pathLst>
              <a:path w="39" h="26">
                <a:moveTo>
                  <a:pt x="0" y="0"/>
                </a:moveTo>
                <a:lnTo>
                  <a:pt x="37" y="6"/>
                </a:lnTo>
                <a:lnTo>
                  <a:pt x="39" y="2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5" name="Freeform 676"/>
          <p:cNvSpPr>
            <a:spLocks/>
          </p:cNvSpPr>
          <p:nvPr/>
        </p:nvSpPr>
        <p:spPr bwMode="auto">
          <a:xfrm>
            <a:off x="2554288" y="5732463"/>
            <a:ext cx="52387" cy="47625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17" y="0"/>
              </a:cxn>
              <a:cxn ang="0">
                <a:pos x="15" y="27"/>
              </a:cxn>
              <a:cxn ang="0">
                <a:pos x="59" y="37"/>
              </a:cxn>
              <a:cxn ang="0">
                <a:pos x="30" y="58"/>
              </a:cxn>
              <a:cxn ang="0">
                <a:pos x="0" y="10"/>
              </a:cxn>
            </a:cxnLst>
            <a:rect l="0" t="0" r="r" b="b"/>
            <a:pathLst>
              <a:path w="59" h="58">
                <a:moveTo>
                  <a:pt x="0" y="10"/>
                </a:moveTo>
                <a:lnTo>
                  <a:pt x="17" y="0"/>
                </a:lnTo>
                <a:lnTo>
                  <a:pt x="15" y="27"/>
                </a:lnTo>
                <a:lnTo>
                  <a:pt x="59" y="37"/>
                </a:lnTo>
                <a:lnTo>
                  <a:pt x="30" y="58"/>
                </a:lnTo>
                <a:lnTo>
                  <a:pt x="0" y="1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6" name="Freeform 677"/>
          <p:cNvSpPr>
            <a:spLocks/>
          </p:cNvSpPr>
          <p:nvPr/>
        </p:nvSpPr>
        <p:spPr bwMode="auto">
          <a:xfrm>
            <a:off x="2593975" y="5795963"/>
            <a:ext cx="25400" cy="12700"/>
          </a:xfrm>
          <a:custGeom>
            <a:avLst/>
            <a:gdLst/>
            <a:ahLst/>
            <a:cxnLst>
              <a:cxn ang="0">
                <a:pos x="0" y="11"/>
              </a:cxn>
              <a:cxn ang="0">
                <a:pos x="9" y="0"/>
              </a:cxn>
              <a:cxn ang="0">
                <a:pos x="30" y="15"/>
              </a:cxn>
              <a:cxn ang="0">
                <a:pos x="0" y="11"/>
              </a:cxn>
            </a:cxnLst>
            <a:rect l="0" t="0" r="r" b="b"/>
            <a:pathLst>
              <a:path w="30" h="15">
                <a:moveTo>
                  <a:pt x="0" y="11"/>
                </a:moveTo>
                <a:lnTo>
                  <a:pt x="9" y="0"/>
                </a:lnTo>
                <a:lnTo>
                  <a:pt x="30" y="15"/>
                </a:lnTo>
                <a:lnTo>
                  <a:pt x="0" y="1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7" name="Freeform 678"/>
          <p:cNvSpPr>
            <a:spLocks/>
          </p:cNvSpPr>
          <p:nvPr/>
        </p:nvSpPr>
        <p:spPr bwMode="auto">
          <a:xfrm>
            <a:off x="2609850" y="5753100"/>
            <a:ext cx="73025" cy="79375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2" y="60"/>
              </a:cxn>
              <a:cxn ang="0">
                <a:pos x="56" y="69"/>
              </a:cxn>
              <a:cxn ang="0">
                <a:pos x="37" y="45"/>
              </a:cxn>
              <a:cxn ang="0">
                <a:pos x="57" y="30"/>
              </a:cxn>
              <a:cxn ang="0">
                <a:pos x="26" y="28"/>
              </a:cxn>
              <a:cxn ang="0">
                <a:pos x="26" y="5"/>
              </a:cxn>
              <a:cxn ang="0">
                <a:pos x="79" y="0"/>
              </a:cxn>
              <a:cxn ang="0">
                <a:pos x="81" y="91"/>
              </a:cxn>
              <a:cxn ang="0">
                <a:pos x="0" y="74"/>
              </a:cxn>
            </a:cxnLst>
            <a:rect l="0" t="0" r="r" b="b"/>
            <a:pathLst>
              <a:path w="81" h="91">
                <a:moveTo>
                  <a:pt x="0" y="74"/>
                </a:moveTo>
                <a:lnTo>
                  <a:pt x="12" y="60"/>
                </a:lnTo>
                <a:lnTo>
                  <a:pt x="56" y="69"/>
                </a:lnTo>
                <a:lnTo>
                  <a:pt x="37" y="45"/>
                </a:lnTo>
                <a:lnTo>
                  <a:pt x="57" y="30"/>
                </a:lnTo>
                <a:lnTo>
                  <a:pt x="26" y="28"/>
                </a:lnTo>
                <a:lnTo>
                  <a:pt x="26" y="5"/>
                </a:lnTo>
                <a:lnTo>
                  <a:pt x="79" y="0"/>
                </a:lnTo>
                <a:lnTo>
                  <a:pt x="81" y="91"/>
                </a:lnTo>
                <a:lnTo>
                  <a:pt x="0" y="7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8" name="Freeform 679"/>
          <p:cNvSpPr>
            <a:spLocks/>
          </p:cNvSpPr>
          <p:nvPr/>
        </p:nvSpPr>
        <p:spPr bwMode="auto">
          <a:xfrm>
            <a:off x="2646363" y="5843588"/>
            <a:ext cx="52387" cy="15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5"/>
              </a:cxn>
              <a:cxn ang="0">
                <a:pos x="60" y="19"/>
              </a:cxn>
              <a:cxn ang="0">
                <a:pos x="0" y="0"/>
              </a:cxn>
            </a:cxnLst>
            <a:rect l="0" t="0" r="r" b="b"/>
            <a:pathLst>
              <a:path w="60" h="19">
                <a:moveTo>
                  <a:pt x="0" y="0"/>
                </a:moveTo>
                <a:lnTo>
                  <a:pt x="54" y="5"/>
                </a:lnTo>
                <a:lnTo>
                  <a:pt x="60" y="1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49" name="Freeform 680"/>
          <p:cNvSpPr>
            <a:spLocks/>
          </p:cNvSpPr>
          <p:nvPr/>
        </p:nvSpPr>
        <p:spPr bwMode="auto">
          <a:xfrm>
            <a:off x="2697163" y="5832475"/>
            <a:ext cx="25400" cy="11113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5" y="0"/>
              </a:cxn>
              <a:cxn ang="0">
                <a:pos x="28" y="13"/>
              </a:cxn>
              <a:cxn ang="0">
                <a:pos x="0" y="13"/>
              </a:cxn>
            </a:cxnLst>
            <a:rect l="0" t="0" r="r" b="b"/>
            <a:pathLst>
              <a:path w="28" h="13">
                <a:moveTo>
                  <a:pt x="0" y="13"/>
                </a:moveTo>
                <a:lnTo>
                  <a:pt x="5" y="0"/>
                </a:lnTo>
                <a:lnTo>
                  <a:pt x="28" y="13"/>
                </a:lnTo>
                <a:lnTo>
                  <a:pt x="0" y="1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0" name="Freeform 681"/>
          <p:cNvSpPr>
            <a:spLocks/>
          </p:cNvSpPr>
          <p:nvPr/>
        </p:nvSpPr>
        <p:spPr bwMode="auto">
          <a:xfrm>
            <a:off x="6381750" y="2805113"/>
            <a:ext cx="1595438" cy="973137"/>
          </a:xfrm>
          <a:custGeom>
            <a:avLst/>
            <a:gdLst/>
            <a:ahLst/>
            <a:cxnLst>
              <a:cxn ang="0">
                <a:pos x="11" y="505"/>
              </a:cxn>
              <a:cxn ang="0">
                <a:pos x="188" y="435"/>
              </a:cxn>
              <a:cxn ang="0">
                <a:pos x="183" y="333"/>
              </a:cxn>
              <a:cxn ang="0">
                <a:pos x="274" y="245"/>
              </a:cxn>
              <a:cxn ang="0">
                <a:pos x="357" y="202"/>
              </a:cxn>
              <a:cxn ang="0">
                <a:pos x="444" y="218"/>
              </a:cxn>
              <a:cxn ang="0">
                <a:pos x="502" y="318"/>
              </a:cxn>
              <a:cxn ang="0">
                <a:pos x="685" y="410"/>
              </a:cxn>
              <a:cxn ang="0">
                <a:pos x="914" y="451"/>
              </a:cxn>
              <a:cxn ang="0">
                <a:pos x="1122" y="376"/>
              </a:cxn>
              <a:cxn ang="0">
                <a:pos x="1167" y="335"/>
              </a:cxn>
              <a:cxn ang="0">
                <a:pos x="1344" y="265"/>
              </a:cxn>
              <a:cxn ang="0">
                <a:pos x="1233" y="228"/>
              </a:cxn>
              <a:cxn ang="0">
                <a:pos x="1250" y="141"/>
              </a:cxn>
              <a:cxn ang="0">
                <a:pos x="1336" y="138"/>
              </a:cxn>
              <a:cxn ang="0">
                <a:pos x="1360" y="35"/>
              </a:cxn>
              <a:cxn ang="0">
                <a:pos x="1526" y="24"/>
              </a:cxn>
              <a:cxn ang="0">
                <a:pos x="1669" y="181"/>
              </a:cxn>
              <a:cxn ang="0">
                <a:pos x="1796" y="197"/>
              </a:cxn>
              <a:cxn ang="0">
                <a:pos x="1680" y="340"/>
              </a:cxn>
              <a:cxn ang="0">
                <a:pos x="1669" y="416"/>
              </a:cxn>
              <a:cxn ang="0">
                <a:pos x="1602" y="441"/>
              </a:cxn>
              <a:cxn ang="0">
                <a:pos x="1561" y="454"/>
              </a:cxn>
              <a:cxn ang="0">
                <a:pos x="1399" y="555"/>
              </a:cxn>
              <a:cxn ang="0">
                <a:pos x="1412" y="474"/>
              </a:cxn>
              <a:cxn ang="0">
                <a:pos x="1291" y="561"/>
              </a:cxn>
              <a:cxn ang="0">
                <a:pos x="1384" y="586"/>
              </a:cxn>
              <a:cxn ang="0">
                <a:pos x="1365" y="637"/>
              </a:cxn>
              <a:cxn ang="0">
                <a:pos x="1416" y="790"/>
              </a:cxn>
              <a:cxn ang="0">
                <a:pos x="1416" y="816"/>
              </a:cxn>
              <a:cxn ang="0">
                <a:pos x="1419" y="849"/>
              </a:cxn>
              <a:cxn ang="0">
                <a:pos x="1253" y="1067"/>
              </a:cxn>
              <a:cxn ang="0">
                <a:pos x="1183" y="1084"/>
              </a:cxn>
              <a:cxn ang="0">
                <a:pos x="1152" y="1102"/>
              </a:cxn>
              <a:cxn ang="0">
                <a:pos x="1068" y="1154"/>
              </a:cxn>
              <a:cxn ang="0">
                <a:pos x="1003" y="1114"/>
              </a:cxn>
              <a:cxn ang="0">
                <a:pos x="836" y="1086"/>
              </a:cxn>
              <a:cxn ang="0">
                <a:pos x="821" y="1119"/>
              </a:cxn>
              <a:cxn ang="0">
                <a:pos x="753" y="1094"/>
              </a:cxn>
              <a:cxn ang="0">
                <a:pos x="700" y="1042"/>
              </a:cxn>
              <a:cxn ang="0">
                <a:pos x="733" y="925"/>
              </a:cxn>
              <a:cxn ang="0">
                <a:pos x="664" y="894"/>
              </a:cxn>
              <a:cxn ang="0">
                <a:pos x="531" y="916"/>
              </a:cxn>
              <a:cxn ang="0">
                <a:pos x="445" y="932"/>
              </a:cxn>
              <a:cxn ang="0">
                <a:pos x="422" y="915"/>
              </a:cxn>
              <a:cxn ang="0">
                <a:pos x="309" y="867"/>
              </a:cxn>
              <a:cxn ang="0">
                <a:pos x="154" y="815"/>
              </a:cxn>
              <a:cxn ang="0">
                <a:pos x="172" y="756"/>
              </a:cxn>
              <a:cxn ang="0">
                <a:pos x="193" y="664"/>
              </a:cxn>
              <a:cxn ang="0">
                <a:pos x="116" y="665"/>
              </a:cxn>
              <a:cxn ang="0">
                <a:pos x="32" y="602"/>
              </a:cxn>
              <a:cxn ang="0">
                <a:pos x="0" y="550"/>
              </a:cxn>
            </a:cxnLst>
            <a:rect l="0" t="0" r="r" b="b"/>
            <a:pathLst>
              <a:path w="1796" h="1154">
                <a:moveTo>
                  <a:pt x="0" y="550"/>
                </a:moveTo>
                <a:lnTo>
                  <a:pt x="11" y="505"/>
                </a:lnTo>
                <a:lnTo>
                  <a:pt x="76" y="495"/>
                </a:lnTo>
                <a:lnTo>
                  <a:pt x="188" y="435"/>
                </a:lnTo>
                <a:lnTo>
                  <a:pt x="205" y="388"/>
                </a:lnTo>
                <a:lnTo>
                  <a:pt x="183" y="333"/>
                </a:lnTo>
                <a:lnTo>
                  <a:pt x="255" y="318"/>
                </a:lnTo>
                <a:lnTo>
                  <a:pt x="274" y="245"/>
                </a:lnTo>
                <a:lnTo>
                  <a:pt x="349" y="249"/>
                </a:lnTo>
                <a:lnTo>
                  <a:pt x="357" y="202"/>
                </a:lnTo>
                <a:lnTo>
                  <a:pt x="415" y="178"/>
                </a:lnTo>
                <a:lnTo>
                  <a:pt x="444" y="218"/>
                </a:lnTo>
                <a:lnTo>
                  <a:pt x="486" y="233"/>
                </a:lnTo>
                <a:lnTo>
                  <a:pt x="502" y="318"/>
                </a:lnTo>
                <a:lnTo>
                  <a:pt x="631" y="351"/>
                </a:lnTo>
                <a:lnTo>
                  <a:pt x="685" y="410"/>
                </a:lnTo>
                <a:lnTo>
                  <a:pt x="793" y="406"/>
                </a:lnTo>
                <a:lnTo>
                  <a:pt x="914" y="451"/>
                </a:lnTo>
                <a:lnTo>
                  <a:pt x="1073" y="410"/>
                </a:lnTo>
                <a:lnTo>
                  <a:pt x="1122" y="376"/>
                </a:lnTo>
                <a:lnTo>
                  <a:pt x="1122" y="330"/>
                </a:lnTo>
                <a:lnTo>
                  <a:pt x="1167" y="335"/>
                </a:lnTo>
                <a:lnTo>
                  <a:pt x="1266" y="269"/>
                </a:lnTo>
                <a:lnTo>
                  <a:pt x="1344" y="265"/>
                </a:lnTo>
                <a:lnTo>
                  <a:pt x="1308" y="214"/>
                </a:lnTo>
                <a:lnTo>
                  <a:pt x="1233" y="228"/>
                </a:lnTo>
                <a:lnTo>
                  <a:pt x="1232" y="172"/>
                </a:lnTo>
                <a:lnTo>
                  <a:pt x="1250" y="141"/>
                </a:lnTo>
                <a:lnTo>
                  <a:pt x="1295" y="158"/>
                </a:lnTo>
                <a:lnTo>
                  <a:pt x="1336" y="138"/>
                </a:lnTo>
                <a:lnTo>
                  <a:pt x="1380" y="62"/>
                </a:lnTo>
                <a:lnTo>
                  <a:pt x="1360" y="35"/>
                </a:lnTo>
                <a:lnTo>
                  <a:pt x="1466" y="0"/>
                </a:lnTo>
                <a:lnTo>
                  <a:pt x="1526" y="24"/>
                </a:lnTo>
                <a:lnTo>
                  <a:pt x="1579" y="152"/>
                </a:lnTo>
                <a:lnTo>
                  <a:pt x="1669" y="181"/>
                </a:lnTo>
                <a:lnTo>
                  <a:pt x="1685" y="227"/>
                </a:lnTo>
                <a:lnTo>
                  <a:pt x="1796" y="197"/>
                </a:lnTo>
                <a:lnTo>
                  <a:pt x="1745" y="321"/>
                </a:lnTo>
                <a:lnTo>
                  <a:pt x="1680" y="340"/>
                </a:lnTo>
                <a:lnTo>
                  <a:pt x="1689" y="388"/>
                </a:lnTo>
                <a:lnTo>
                  <a:pt x="1669" y="416"/>
                </a:lnTo>
                <a:lnTo>
                  <a:pt x="1658" y="406"/>
                </a:lnTo>
                <a:lnTo>
                  <a:pt x="1602" y="441"/>
                </a:lnTo>
                <a:lnTo>
                  <a:pt x="1602" y="460"/>
                </a:lnTo>
                <a:lnTo>
                  <a:pt x="1561" y="454"/>
                </a:lnTo>
                <a:lnTo>
                  <a:pt x="1488" y="510"/>
                </a:lnTo>
                <a:lnTo>
                  <a:pt x="1399" y="555"/>
                </a:lnTo>
                <a:lnTo>
                  <a:pt x="1427" y="495"/>
                </a:lnTo>
                <a:lnTo>
                  <a:pt x="1412" y="474"/>
                </a:lnTo>
                <a:lnTo>
                  <a:pt x="1295" y="542"/>
                </a:lnTo>
                <a:lnTo>
                  <a:pt x="1291" y="561"/>
                </a:lnTo>
                <a:lnTo>
                  <a:pt x="1331" y="604"/>
                </a:lnTo>
                <a:lnTo>
                  <a:pt x="1384" y="586"/>
                </a:lnTo>
                <a:lnTo>
                  <a:pt x="1436" y="602"/>
                </a:lnTo>
                <a:lnTo>
                  <a:pt x="1365" y="637"/>
                </a:lnTo>
                <a:lnTo>
                  <a:pt x="1338" y="685"/>
                </a:lnTo>
                <a:lnTo>
                  <a:pt x="1416" y="790"/>
                </a:lnTo>
                <a:lnTo>
                  <a:pt x="1362" y="780"/>
                </a:lnTo>
                <a:lnTo>
                  <a:pt x="1416" y="816"/>
                </a:lnTo>
                <a:lnTo>
                  <a:pt x="1364" y="839"/>
                </a:lnTo>
                <a:lnTo>
                  <a:pt x="1419" y="849"/>
                </a:lnTo>
                <a:lnTo>
                  <a:pt x="1319" y="1017"/>
                </a:lnTo>
                <a:lnTo>
                  <a:pt x="1253" y="1067"/>
                </a:lnTo>
                <a:lnTo>
                  <a:pt x="1188" y="1083"/>
                </a:lnTo>
                <a:lnTo>
                  <a:pt x="1183" y="1084"/>
                </a:lnTo>
                <a:lnTo>
                  <a:pt x="1167" y="1074"/>
                </a:lnTo>
                <a:lnTo>
                  <a:pt x="1152" y="1102"/>
                </a:lnTo>
                <a:lnTo>
                  <a:pt x="1074" y="1119"/>
                </a:lnTo>
                <a:lnTo>
                  <a:pt x="1068" y="1154"/>
                </a:lnTo>
                <a:lnTo>
                  <a:pt x="1056" y="1112"/>
                </a:lnTo>
                <a:lnTo>
                  <a:pt x="1003" y="1114"/>
                </a:lnTo>
                <a:lnTo>
                  <a:pt x="925" y="1063"/>
                </a:lnTo>
                <a:lnTo>
                  <a:pt x="836" y="1086"/>
                </a:lnTo>
                <a:lnTo>
                  <a:pt x="819" y="1087"/>
                </a:lnTo>
                <a:lnTo>
                  <a:pt x="821" y="1119"/>
                </a:lnTo>
                <a:lnTo>
                  <a:pt x="809" y="1110"/>
                </a:lnTo>
                <a:lnTo>
                  <a:pt x="753" y="1094"/>
                </a:lnTo>
                <a:lnTo>
                  <a:pt x="735" y="1034"/>
                </a:lnTo>
                <a:lnTo>
                  <a:pt x="700" y="1042"/>
                </a:lnTo>
                <a:lnTo>
                  <a:pt x="733" y="953"/>
                </a:lnTo>
                <a:lnTo>
                  <a:pt x="733" y="925"/>
                </a:lnTo>
                <a:lnTo>
                  <a:pt x="694" y="906"/>
                </a:lnTo>
                <a:lnTo>
                  <a:pt x="664" y="894"/>
                </a:lnTo>
                <a:lnTo>
                  <a:pt x="654" y="861"/>
                </a:lnTo>
                <a:lnTo>
                  <a:pt x="531" y="916"/>
                </a:lnTo>
                <a:lnTo>
                  <a:pt x="476" y="901"/>
                </a:lnTo>
                <a:lnTo>
                  <a:pt x="445" y="932"/>
                </a:lnTo>
                <a:lnTo>
                  <a:pt x="441" y="910"/>
                </a:lnTo>
                <a:lnTo>
                  <a:pt x="422" y="915"/>
                </a:lnTo>
                <a:lnTo>
                  <a:pt x="359" y="915"/>
                </a:lnTo>
                <a:lnTo>
                  <a:pt x="309" y="867"/>
                </a:lnTo>
                <a:lnTo>
                  <a:pt x="217" y="836"/>
                </a:lnTo>
                <a:lnTo>
                  <a:pt x="154" y="815"/>
                </a:lnTo>
                <a:lnTo>
                  <a:pt x="142" y="763"/>
                </a:lnTo>
                <a:lnTo>
                  <a:pt x="172" y="756"/>
                </a:lnTo>
                <a:lnTo>
                  <a:pt x="152" y="714"/>
                </a:lnTo>
                <a:lnTo>
                  <a:pt x="193" y="664"/>
                </a:lnTo>
                <a:lnTo>
                  <a:pt x="163" y="647"/>
                </a:lnTo>
                <a:lnTo>
                  <a:pt x="116" y="665"/>
                </a:lnTo>
                <a:lnTo>
                  <a:pt x="30" y="609"/>
                </a:lnTo>
                <a:lnTo>
                  <a:pt x="32" y="602"/>
                </a:lnTo>
                <a:lnTo>
                  <a:pt x="32" y="562"/>
                </a:lnTo>
                <a:lnTo>
                  <a:pt x="0" y="55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1" name="Freeform 682"/>
          <p:cNvSpPr>
            <a:spLocks/>
          </p:cNvSpPr>
          <p:nvPr/>
        </p:nvSpPr>
        <p:spPr bwMode="auto">
          <a:xfrm>
            <a:off x="7296150" y="3784600"/>
            <a:ext cx="57150" cy="46038"/>
          </a:xfrm>
          <a:custGeom>
            <a:avLst/>
            <a:gdLst/>
            <a:ahLst/>
            <a:cxnLst>
              <a:cxn ang="0">
                <a:pos x="0" y="43"/>
              </a:cxn>
              <a:cxn ang="0">
                <a:pos x="20" y="0"/>
              </a:cxn>
              <a:cxn ang="0">
                <a:pos x="63" y="10"/>
              </a:cxn>
              <a:cxn ang="0">
                <a:pos x="27" y="54"/>
              </a:cxn>
              <a:cxn ang="0">
                <a:pos x="0" y="43"/>
              </a:cxn>
            </a:cxnLst>
            <a:rect l="0" t="0" r="r" b="b"/>
            <a:pathLst>
              <a:path w="63" h="54">
                <a:moveTo>
                  <a:pt x="0" y="43"/>
                </a:moveTo>
                <a:lnTo>
                  <a:pt x="20" y="0"/>
                </a:lnTo>
                <a:lnTo>
                  <a:pt x="63" y="10"/>
                </a:lnTo>
                <a:lnTo>
                  <a:pt x="27" y="54"/>
                </a:lnTo>
                <a:lnTo>
                  <a:pt x="0" y="4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2" name="Freeform 683"/>
          <p:cNvSpPr>
            <a:spLocks/>
          </p:cNvSpPr>
          <p:nvPr/>
        </p:nvSpPr>
        <p:spPr bwMode="auto">
          <a:xfrm>
            <a:off x="7589838" y="3652838"/>
            <a:ext cx="46037" cy="80962"/>
          </a:xfrm>
          <a:custGeom>
            <a:avLst/>
            <a:gdLst/>
            <a:ahLst/>
            <a:cxnLst>
              <a:cxn ang="0">
                <a:pos x="0" y="39"/>
              </a:cxn>
              <a:cxn ang="0">
                <a:pos x="21" y="97"/>
              </a:cxn>
              <a:cxn ang="0">
                <a:pos x="51" y="0"/>
              </a:cxn>
              <a:cxn ang="0">
                <a:pos x="25" y="1"/>
              </a:cxn>
              <a:cxn ang="0">
                <a:pos x="0" y="39"/>
              </a:cxn>
            </a:cxnLst>
            <a:rect l="0" t="0" r="r" b="b"/>
            <a:pathLst>
              <a:path w="51" h="97">
                <a:moveTo>
                  <a:pt x="0" y="39"/>
                </a:moveTo>
                <a:lnTo>
                  <a:pt x="21" y="97"/>
                </a:lnTo>
                <a:lnTo>
                  <a:pt x="51" y="0"/>
                </a:lnTo>
                <a:lnTo>
                  <a:pt x="25" y="1"/>
                </a:lnTo>
                <a:lnTo>
                  <a:pt x="0" y="3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3" name="Freeform 684"/>
          <p:cNvSpPr>
            <a:spLocks/>
          </p:cNvSpPr>
          <p:nvPr/>
        </p:nvSpPr>
        <p:spPr bwMode="auto">
          <a:xfrm>
            <a:off x="2416175" y="3981450"/>
            <a:ext cx="309563" cy="417513"/>
          </a:xfrm>
          <a:custGeom>
            <a:avLst/>
            <a:gdLst/>
            <a:ahLst/>
            <a:cxnLst>
              <a:cxn ang="0">
                <a:pos x="0" y="330"/>
              </a:cxn>
              <a:cxn ang="0">
                <a:pos x="43" y="365"/>
              </a:cxn>
              <a:cxn ang="0">
                <a:pos x="105" y="374"/>
              </a:cxn>
              <a:cxn ang="0">
                <a:pos x="170" y="441"/>
              </a:cxn>
              <a:cxn ang="0">
                <a:pos x="253" y="447"/>
              </a:cxn>
              <a:cxn ang="0">
                <a:pos x="241" y="482"/>
              </a:cxn>
              <a:cxn ang="0">
                <a:pos x="262" y="494"/>
              </a:cxn>
              <a:cxn ang="0">
                <a:pos x="275" y="408"/>
              </a:cxn>
              <a:cxn ang="0">
                <a:pos x="260" y="355"/>
              </a:cxn>
              <a:cxn ang="0">
                <a:pos x="287" y="352"/>
              </a:cxn>
              <a:cxn ang="0">
                <a:pos x="267" y="322"/>
              </a:cxn>
              <a:cxn ang="0">
                <a:pos x="336" y="311"/>
              </a:cxn>
              <a:cxn ang="0">
                <a:pos x="352" y="332"/>
              </a:cxn>
              <a:cxn ang="0">
                <a:pos x="324" y="289"/>
              </a:cxn>
              <a:cxn ang="0">
                <a:pos x="334" y="185"/>
              </a:cxn>
              <a:cxn ang="0">
                <a:pos x="277" y="189"/>
              </a:cxn>
              <a:cxn ang="0">
                <a:pos x="260" y="164"/>
              </a:cxn>
              <a:cxn ang="0">
                <a:pos x="202" y="157"/>
              </a:cxn>
              <a:cxn ang="0">
                <a:pos x="165" y="97"/>
              </a:cxn>
              <a:cxn ang="0">
                <a:pos x="221" y="18"/>
              </a:cxn>
              <a:cxn ang="0">
                <a:pos x="213" y="0"/>
              </a:cxn>
              <a:cxn ang="0">
                <a:pos x="112" y="43"/>
              </a:cxn>
              <a:cxn ang="0">
                <a:pos x="59" y="132"/>
              </a:cxn>
              <a:cxn ang="0">
                <a:pos x="41" y="111"/>
              </a:cxn>
              <a:cxn ang="0">
                <a:pos x="30" y="154"/>
              </a:cxn>
              <a:cxn ang="0">
                <a:pos x="41" y="253"/>
              </a:cxn>
              <a:cxn ang="0">
                <a:pos x="54" y="253"/>
              </a:cxn>
              <a:cxn ang="0">
                <a:pos x="0" y="330"/>
              </a:cxn>
            </a:cxnLst>
            <a:rect l="0" t="0" r="r" b="b"/>
            <a:pathLst>
              <a:path w="352" h="494">
                <a:moveTo>
                  <a:pt x="0" y="330"/>
                </a:moveTo>
                <a:lnTo>
                  <a:pt x="43" y="365"/>
                </a:lnTo>
                <a:lnTo>
                  <a:pt x="105" y="374"/>
                </a:lnTo>
                <a:lnTo>
                  <a:pt x="170" y="441"/>
                </a:lnTo>
                <a:lnTo>
                  <a:pt x="253" y="447"/>
                </a:lnTo>
                <a:lnTo>
                  <a:pt x="241" y="482"/>
                </a:lnTo>
                <a:lnTo>
                  <a:pt x="262" y="494"/>
                </a:lnTo>
                <a:lnTo>
                  <a:pt x="275" y="408"/>
                </a:lnTo>
                <a:lnTo>
                  <a:pt x="260" y="355"/>
                </a:lnTo>
                <a:lnTo>
                  <a:pt x="287" y="352"/>
                </a:lnTo>
                <a:lnTo>
                  <a:pt x="267" y="322"/>
                </a:lnTo>
                <a:lnTo>
                  <a:pt x="336" y="311"/>
                </a:lnTo>
                <a:lnTo>
                  <a:pt x="352" y="332"/>
                </a:lnTo>
                <a:lnTo>
                  <a:pt x="324" y="289"/>
                </a:lnTo>
                <a:lnTo>
                  <a:pt x="334" y="185"/>
                </a:lnTo>
                <a:lnTo>
                  <a:pt x="277" y="189"/>
                </a:lnTo>
                <a:lnTo>
                  <a:pt x="260" y="164"/>
                </a:lnTo>
                <a:lnTo>
                  <a:pt x="202" y="157"/>
                </a:lnTo>
                <a:lnTo>
                  <a:pt x="165" y="97"/>
                </a:lnTo>
                <a:lnTo>
                  <a:pt x="221" y="18"/>
                </a:lnTo>
                <a:lnTo>
                  <a:pt x="213" y="0"/>
                </a:lnTo>
                <a:lnTo>
                  <a:pt x="112" y="43"/>
                </a:lnTo>
                <a:lnTo>
                  <a:pt x="59" y="132"/>
                </a:lnTo>
                <a:lnTo>
                  <a:pt x="41" y="111"/>
                </a:lnTo>
                <a:lnTo>
                  <a:pt x="30" y="154"/>
                </a:lnTo>
                <a:lnTo>
                  <a:pt x="41" y="253"/>
                </a:lnTo>
                <a:lnTo>
                  <a:pt x="54" y="253"/>
                </a:lnTo>
                <a:lnTo>
                  <a:pt x="0" y="33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4" name="Freeform 685"/>
          <p:cNvSpPr>
            <a:spLocks/>
          </p:cNvSpPr>
          <p:nvPr/>
        </p:nvSpPr>
        <p:spPr bwMode="auto">
          <a:xfrm>
            <a:off x="2236788" y="4017963"/>
            <a:ext cx="80962" cy="650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31"/>
              </a:cxn>
              <a:cxn ang="0">
                <a:pos x="20" y="26"/>
              </a:cxn>
              <a:cxn ang="0">
                <a:pos x="78" y="80"/>
              </a:cxn>
              <a:cxn ang="0">
                <a:pos x="91" y="39"/>
              </a:cxn>
              <a:cxn ang="0">
                <a:pos x="61" y="3"/>
              </a:cxn>
              <a:cxn ang="0">
                <a:pos x="0" y="0"/>
              </a:cxn>
            </a:cxnLst>
            <a:rect l="0" t="0" r="r" b="b"/>
            <a:pathLst>
              <a:path w="91" h="80">
                <a:moveTo>
                  <a:pt x="0" y="0"/>
                </a:moveTo>
                <a:lnTo>
                  <a:pt x="2" y="31"/>
                </a:lnTo>
                <a:lnTo>
                  <a:pt x="20" y="26"/>
                </a:lnTo>
                <a:lnTo>
                  <a:pt x="78" y="80"/>
                </a:lnTo>
                <a:lnTo>
                  <a:pt x="91" y="39"/>
                </a:lnTo>
                <a:lnTo>
                  <a:pt x="61" y="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5" name="Freeform 686"/>
          <p:cNvSpPr>
            <a:spLocks/>
          </p:cNvSpPr>
          <p:nvPr/>
        </p:nvSpPr>
        <p:spPr bwMode="auto">
          <a:xfrm>
            <a:off x="2254250" y="3705225"/>
            <a:ext cx="280988" cy="82550"/>
          </a:xfrm>
          <a:custGeom>
            <a:avLst/>
            <a:gdLst/>
            <a:ahLst/>
            <a:cxnLst>
              <a:cxn ang="0">
                <a:pos x="0" y="38"/>
              </a:cxn>
              <a:cxn ang="0">
                <a:pos x="44" y="5"/>
              </a:cxn>
              <a:cxn ang="0">
                <a:pos x="125" y="0"/>
              </a:cxn>
              <a:cxn ang="0">
                <a:pos x="317" y="86"/>
              </a:cxn>
              <a:cxn ang="0">
                <a:pos x="215" y="101"/>
              </a:cxn>
              <a:cxn ang="0">
                <a:pos x="231" y="81"/>
              </a:cxn>
              <a:cxn ang="0">
                <a:pos x="183" y="48"/>
              </a:cxn>
              <a:cxn ang="0">
                <a:pos x="89" y="30"/>
              </a:cxn>
              <a:cxn ang="0">
                <a:pos x="93" y="16"/>
              </a:cxn>
              <a:cxn ang="0">
                <a:pos x="0" y="38"/>
              </a:cxn>
            </a:cxnLst>
            <a:rect l="0" t="0" r="r" b="b"/>
            <a:pathLst>
              <a:path w="317" h="101">
                <a:moveTo>
                  <a:pt x="0" y="38"/>
                </a:moveTo>
                <a:lnTo>
                  <a:pt x="44" y="5"/>
                </a:lnTo>
                <a:lnTo>
                  <a:pt x="125" y="0"/>
                </a:lnTo>
                <a:lnTo>
                  <a:pt x="317" y="86"/>
                </a:lnTo>
                <a:lnTo>
                  <a:pt x="215" y="101"/>
                </a:lnTo>
                <a:lnTo>
                  <a:pt x="231" y="81"/>
                </a:lnTo>
                <a:lnTo>
                  <a:pt x="183" y="48"/>
                </a:lnTo>
                <a:lnTo>
                  <a:pt x="89" y="30"/>
                </a:lnTo>
                <a:lnTo>
                  <a:pt x="93" y="16"/>
                </a:lnTo>
                <a:lnTo>
                  <a:pt x="0" y="3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6" name="Freeform 687"/>
          <p:cNvSpPr>
            <a:spLocks/>
          </p:cNvSpPr>
          <p:nvPr/>
        </p:nvSpPr>
        <p:spPr bwMode="auto">
          <a:xfrm>
            <a:off x="4776788" y="2884488"/>
            <a:ext cx="274637" cy="106362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55" y="92"/>
              </a:cxn>
              <a:cxn ang="0">
                <a:pos x="141" y="91"/>
              </a:cxn>
              <a:cxn ang="0">
                <a:pos x="154" y="117"/>
              </a:cxn>
              <a:cxn ang="0">
                <a:pos x="194" y="129"/>
              </a:cxn>
              <a:cxn ang="0">
                <a:pos x="261" y="99"/>
              </a:cxn>
              <a:cxn ang="0">
                <a:pos x="301" y="106"/>
              </a:cxn>
              <a:cxn ang="0">
                <a:pos x="310" y="79"/>
              </a:cxn>
              <a:cxn ang="0">
                <a:pos x="235" y="72"/>
              </a:cxn>
              <a:cxn ang="0">
                <a:pos x="84" y="12"/>
              </a:cxn>
              <a:cxn ang="0">
                <a:pos x="66" y="0"/>
              </a:cxn>
              <a:cxn ang="0">
                <a:pos x="0" y="32"/>
              </a:cxn>
            </a:cxnLst>
            <a:rect l="0" t="0" r="r" b="b"/>
            <a:pathLst>
              <a:path w="310" h="129">
                <a:moveTo>
                  <a:pt x="0" y="32"/>
                </a:moveTo>
                <a:lnTo>
                  <a:pt x="55" y="92"/>
                </a:lnTo>
                <a:lnTo>
                  <a:pt x="141" y="91"/>
                </a:lnTo>
                <a:lnTo>
                  <a:pt x="154" y="117"/>
                </a:lnTo>
                <a:lnTo>
                  <a:pt x="194" y="129"/>
                </a:lnTo>
                <a:lnTo>
                  <a:pt x="261" y="99"/>
                </a:lnTo>
                <a:lnTo>
                  <a:pt x="301" y="106"/>
                </a:lnTo>
                <a:lnTo>
                  <a:pt x="310" y="79"/>
                </a:lnTo>
                <a:lnTo>
                  <a:pt x="235" y="72"/>
                </a:lnTo>
                <a:lnTo>
                  <a:pt x="84" y="12"/>
                </a:lnTo>
                <a:lnTo>
                  <a:pt x="66" y="0"/>
                </a:lnTo>
                <a:lnTo>
                  <a:pt x="0" y="3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7" name="Freeform 688"/>
          <p:cNvSpPr>
            <a:spLocks/>
          </p:cNvSpPr>
          <p:nvPr/>
        </p:nvSpPr>
        <p:spPr bwMode="auto">
          <a:xfrm>
            <a:off x="4678363" y="2655888"/>
            <a:ext cx="68262" cy="100012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5" y="33"/>
              </a:cxn>
              <a:cxn ang="0">
                <a:pos x="66" y="0"/>
              </a:cxn>
              <a:cxn ang="0">
                <a:pos x="55" y="47"/>
              </a:cxn>
              <a:cxn ang="0">
                <a:pos x="76" y="60"/>
              </a:cxn>
              <a:cxn ang="0">
                <a:pos x="37" y="86"/>
              </a:cxn>
              <a:cxn ang="0">
                <a:pos x="36" y="119"/>
              </a:cxn>
              <a:cxn ang="0">
                <a:pos x="12" y="119"/>
              </a:cxn>
              <a:cxn ang="0">
                <a:pos x="0" y="91"/>
              </a:cxn>
            </a:cxnLst>
            <a:rect l="0" t="0" r="r" b="b"/>
            <a:pathLst>
              <a:path w="76" h="119">
                <a:moveTo>
                  <a:pt x="0" y="91"/>
                </a:moveTo>
                <a:lnTo>
                  <a:pt x="5" y="33"/>
                </a:lnTo>
                <a:lnTo>
                  <a:pt x="66" y="0"/>
                </a:lnTo>
                <a:lnTo>
                  <a:pt x="55" y="47"/>
                </a:lnTo>
                <a:lnTo>
                  <a:pt x="76" y="60"/>
                </a:lnTo>
                <a:lnTo>
                  <a:pt x="37" y="86"/>
                </a:lnTo>
                <a:lnTo>
                  <a:pt x="36" y="119"/>
                </a:lnTo>
                <a:lnTo>
                  <a:pt x="12" y="119"/>
                </a:lnTo>
                <a:lnTo>
                  <a:pt x="0" y="9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8" name="Freeform 689"/>
          <p:cNvSpPr>
            <a:spLocks/>
          </p:cNvSpPr>
          <p:nvPr/>
        </p:nvSpPr>
        <p:spPr bwMode="auto">
          <a:xfrm>
            <a:off x="4722813" y="2732088"/>
            <a:ext cx="25400" cy="14287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22" y="0"/>
              </a:cxn>
              <a:cxn ang="0">
                <a:pos x="27" y="10"/>
              </a:cxn>
              <a:cxn ang="0">
                <a:pos x="0" y="15"/>
              </a:cxn>
            </a:cxnLst>
            <a:rect l="0" t="0" r="r" b="b"/>
            <a:pathLst>
              <a:path w="27" h="15">
                <a:moveTo>
                  <a:pt x="0" y="15"/>
                </a:moveTo>
                <a:lnTo>
                  <a:pt x="22" y="0"/>
                </a:lnTo>
                <a:lnTo>
                  <a:pt x="27" y="1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9" name="Freeform 690"/>
          <p:cNvSpPr>
            <a:spLocks/>
          </p:cNvSpPr>
          <p:nvPr/>
        </p:nvSpPr>
        <p:spPr bwMode="auto">
          <a:xfrm>
            <a:off x="4752975" y="2708275"/>
            <a:ext cx="46038" cy="44450"/>
          </a:xfrm>
          <a:custGeom>
            <a:avLst/>
            <a:gdLst/>
            <a:ahLst/>
            <a:cxnLst>
              <a:cxn ang="0">
                <a:pos x="0" y="26"/>
              </a:cxn>
              <a:cxn ang="0">
                <a:pos x="36" y="50"/>
              </a:cxn>
              <a:cxn ang="0">
                <a:pos x="47" y="25"/>
              </a:cxn>
              <a:cxn ang="0">
                <a:pos x="40" y="0"/>
              </a:cxn>
              <a:cxn ang="0">
                <a:pos x="0" y="26"/>
              </a:cxn>
            </a:cxnLst>
            <a:rect l="0" t="0" r="r" b="b"/>
            <a:pathLst>
              <a:path w="47" h="50">
                <a:moveTo>
                  <a:pt x="0" y="26"/>
                </a:moveTo>
                <a:lnTo>
                  <a:pt x="36" y="50"/>
                </a:lnTo>
                <a:lnTo>
                  <a:pt x="47" y="25"/>
                </a:lnTo>
                <a:lnTo>
                  <a:pt x="40" y="0"/>
                </a:lnTo>
                <a:lnTo>
                  <a:pt x="0" y="2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0" name="Freeform 691"/>
          <p:cNvSpPr>
            <a:spLocks/>
          </p:cNvSpPr>
          <p:nvPr/>
        </p:nvSpPr>
        <p:spPr bwMode="auto">
          <a:xfrm>
            <a:off x="2598738" y="3787775"/>
            <a:ext cx="85725" cy="47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6"/>
              </a:cxn>
              <a:cxn ang="0">
                <a:pos x="98" y="38"/>
              </a:cxn>
              <a:cxn ang="0">
                <a:pos x="55" y="6"/>
              </a:cxn>
              <a:cxn ang="0">
                <a:pos x="0" y="0"/>
              </a:cxn>
            </a:cxnLst>
            <a:rect l="0" t="0" r="r" b="b"/>
            <a:pathLst>
              <a:path w="98" h="56">
                <a:moveTo>
                  <a:pt x="0" y="0"/>
                </a:moveTo>
                <a:lnTo>
                  <a:pt x="0" y="56"/>
                </a:lnTo>
                <a:lnTo>
                  <a:pt x="98" y="38"/>
                </a:lnTo>
                <a:lnTo>
                  <a:pt x="55" y="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1" name="Freeform 692"/>
          <p:cNvSpPr>
            <a:spLocks/>
          </p:cNvSpPr>
          <p:nvPr/>
        </p:nvSpPr>
        <p:spPr bwMode="auto">
          <a:xfrm>
            <a:off x="2363788" y="4259263"/>
            <a:ext cx="142875" cy="157162"/>
          </a:xfrm>
          <a:custGeom>
            <a:avLst/>
            <a:gdLst/>
            <a:ahLst/>
            <a:cxnLst>
              <a:cxn ang="0">
                <a:pos x="0" y="71"/>
              </a:cxn>
              <a:cxn ang="0">
                <a:pos x="1" y="108"/>
              </a:cxn>
              <a:cxn ang="0">
                <a:pos x="31" y="117"/>
              </a:cxn>
              <a:cxn ang="0">
                <a:pos x="14" y="146"/>
              </a:cxn>
              <a:cxn ang="0">
                <a:pos x="10" y="177"/>
              </a:cxn>
              <a:cxn ang="0">
                <a:pos x="47" y="186"/>
              </a:cxn>
              <a:cxn ang="0">
                <a:pos x="82" y="133"/>
              </a:cxn>
              <a:cxn ang="0">
                <a:pos x="148" y="93"/>
              </a:cxn>
              <a:cxn ang="0">
                <a:pos x="162" y="44"/>
              </a:cxn>
              <a:cxn ang="0">
                <a:pos x="100" y="35"/>
              </a:cxn>
              <a:cxn ang="0">
                <a:pos x="57" y="0"/>
              </a:cxn>
              <a:cxn ang="0">
                <a:pos x="21" y="17"/>
              </a:cxn>
              <a:cxn ang="0">
                <a:pos x="0" y="71"/>
              </a:cxn>
            </a:cxnLst>
            <a:rect l="0" t="0" r="r" b="b"/>
            <a:pathLst>
              <a:path w="162" h="186">
                <a:moveTo>
                  <a:pt x="0" y="71"/>
                </a:moveTo>
                <a:lnTo>
                  <a:pt x="1" y="108"/>
                </a:lnTo>
                <a:lnTo>
                  <a:pt x="31" y="117"/>
                </a:lnTo>
                <a:lnTo>
                  <a:pt x="14" y="146"/>
                </a:lnTo>
                <a:lnTo>
                  <a:pt x="10" y="177"/>
                </a:lnTo>
                <a:lnTo>
                  <a:pt x="47" y="186"/>
                </a:lnTo>
                <a:lnTo>
                  <a:pt x="82" y="133"/>
                </a:lnTo>
                <a:lnTo>
                  <a:pt x="148" y="93"/>
                </a:lnTo>
                <a:lnTo>
                  <a:pt x="162" y="44"/>
                </a:lnTo>
                <a:lnTo>
                  <a:pt x="100" y="35"/>
                </a:lnTo>
                <a:lnTo>
                  <a:pt x="57" y="0"/>
                </a:lnTo>
                <a:lnTo>
                  <a:pt x="21" y="17"/>
                </a:lnTo>
                <a:lnTo>
                  <a:pt x="0" y="7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2" name="Freeform 693"/>
          <p:cNvSpPr>
            <a:spLocks/>
          </p:cNvSpPr>
          <p:nvPr/>
        </p:nvSpPr>
        <p:spPr bwMode="auto">
          <a:xfrm>
            <a:off x="2124075" y="3927475"/>
            <a:ext cx="58738" cy="25400"/>
          </a:xfrm>
          <a:custGeom>
            <a:avLst/>
            <a:gdLst/>
            <a:ahLst/>
            <a:cxnLst>
              <a:cxn ang="0">
                <a:pos x="0" y="23"/>
              </a:cxn>
              <a:cxn ang="0">
                <a:pos x="20" y="0"/>
              </a:cxn>
              <a:cxn ang="0">
                <a:pos x="67" y="30"/>
              </a:cxn>
              <a:cxn ang="0">
                <a:pos x="0" y="23"/>
              </a:cxn>
            </a:cxnLst>
            <a:rect l="0" t="0" r="r" b="b"/>
            <a:pathLst>
              <a:path w="67" h="30">
                <a:moveTo>
                  <a:pt x="0" y="23"/>
                </a:moveTo>
                <a:lnTo>
                  <a:pt x="20" y="0"/>
                </a:lnTo>
                <a:lnTo>
                  <a:pt x="67" y="30"/>
                </a:lnTo>
                <a:lnTo>
                  <a:pt x="0" y="2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3" name="Freeform 694"/>
          <p:cNvSpPr>
            <a:spLocks/>
          </p:cNvSpPr>
          <p:nvPr/>
        </p:nvSpPr>
        <p:spPr bwMode="auto">
          <a:xfrm>
            <a:off x="2882900" y="5711825"/>
            <a:ext cx="38100" cy="23813"/>
          </a:xfrm>
          <a:custGeom>
            <a:avLst/>
            <a:gdLst/>
            <a:ahLst/>
            <a:cxnLst>
              <a:cxn ang="0">
                <a:pos x="0" y="26"/>
              </a:cxn>
              <a:cxn ang="0">
                <a:pos x="25" y="13"/>
              </a:cxn>
              <a:cxn ang="0">
                <a:pos x="13" y="0"/>
              </a:cxn>
              <a:cxn ang="0">
                <a:pos x="45" y="3"/>
              </a:cxn>
              <a:cxn ang="0">
                <a:pos x="0" y="26"/>
              </a:cxn>
            </a:cxnLst>
            <a:rect l="0" t="0" r="r" b="b"/>
            <a:pathLst>
              <a:path w="45" h="26">
                <a:moveTo>
                  <a:pt x="0" y="26"/>
                </a:moveTo>
                <a:lnTo>
                  <a:pt x="25" y="13"/>
                </a:lnTo>
                <a:lnTo>
                  <a:pt x="13" y="0"/>
                </a:lnTo>
                <a:lnTo>
                  <a:pt x="45" y="3"/>
                </a:lnTo>
                <a:lnTo>
                  <a:pt x="0" y="2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4" name="Freeform 695"/>
          <p:cNvSpPr>
            <a:spLocks/>
          </p:cNvSpPr>
          <p:nvPr/>
        </p:nvSpPr>
        <p:spPr bwMode="auto">
          <a:xfrm>
            <a:off x="2913063" y="5710238"/>
            <a:ext cx="46037" cy="26987"/>
          </a:xfrm>
          <a:custGeom>
            <a:avLst/>
            <a:gdLst/>
            <a:ahLst/>
            <a:cxnLst>
              <a:cxn ang="0">
                <a:pos x="0" y="33"/>
              </a:cxn>
              <a:cxn ang="0">
                <a:pos x="25" y="0"/>
              </a:cxn>
              <a:cxn ang="0">
                <a:pos x="52" y="12"/>
              </a:cxn>
              <a:cxn ang="0">
                <a:pos x="0" y="33"/>
              </a:cxn>
            </a:cxnLst>
            <a:rect l="0" t="0" r="r" b="b"/>
            <a:pathLst>
              <a:path w="52" h="33">
                <a:moveTo>
                  <a:pt x="0" y="33"/>
                </a:moveTo>
                <a:lnTo>
                  <a:pt x="25" y="0"/>
                </a:lnTo>
                <a:lnTo>
                  <a:pt x="52" y="12"/>
                </a:lnTo>
                <a:lnTo>
                  <a:pt x="0" y="3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5" name="Freeform 696"/>
          <p:cNvSpPr>
            <a:spLocks/>
          </p:cNvSpPr>
          <p:nvPr/>
        </p:nvSpPr>
        <p:spPr bwMode="auto">
          <a:xfrm>
            <a:off x="5000625" y="2162175"/>
            <a:ext cx="284163" cy="412750"/>
          </a:xfrm>
          <a:custGeom>
            <a:avLst/>
            <a:gdLst/>
            <a:ahLst/>
            <a:cxnLst>
              <a:cxn ang="0">
                <a:pos x="0" y="51"/>
              </a:cxn>
              <a:cxn ang="0">
                <a:pos x="21" y="36"/>
              </a:cxn>
              <a:cxn ang="0">
                <a:pos x="55" y="64"/>
              </a:cxn>
              <a:cxn ang="0">
                <a:pos x="116" y="69"/>
              </a:cxn>
              <a:cxn ang="0">
                <a:pos x="151" y="52"/>
              </a:cxn>
              <a:cxn ang="0">
                <a:pos x="161" y="11"/>
              </a:cxn>
              <a:cxn ang="0">
                <a:pos x="218" y="0"/>
              </a:cxn>
              <a:cxn ang="0">
                <a:pos x="249" y="16"/>
              </a:cxn>
              <a:cxn ang="0">
                <a:pos x="246" y="51"/>
              </a:cxn>
              <a:cxn ang="0">
                <a:pos x="233" y="84"/>
              </a:cxn>
              <a:cxn ang="0">
                <a:pos x="277" y="127"/>
              </a:cxn>
              <a:cxn ang="0">
                <a:pos x="251" y="158"/>
              </a:cxn>
              <a:cxn ang="0">
                <a:pos x="282" y="211"/>
              </a:cxn>
              <a:cxn ang="0">
                <a:pos x="271" y="260"/>
              </a:cxn>
              <a:cxn ang="0">
                <a:pos x="319" y="362"/>
              </a:cxn>
              <a:cxn ang="0">
                <a:pos x="207" y="458"/>
              </a:cxn>
              <a:cxn ang="0">
                <a:pos x="72" y="489"/>
              </a:cxn>
              <a:cxn ang="0">
                <a:pos x="65" y="469"/>
              </a:cxn>
              <a:cxn ang="0">
                <a:pos x="21" y="455"/>
              </a:cxn>
              <a:cxn ang="0">
                <a:pos x="15" y="360"/>
              </a:cxn>
              <a:cxn ang="0">
                <a:pos x="145" y="256"/>
              </a:cxn>
              <a:cxn ang="0">
                <a:pos x="102" y="205"/>
              </a:cxn>
              <a:cxn ang="0">
                <a:pos x="86" y="103"/>
              </a:cxn>
              <a:cxn ang="0">
                <a:pos x="0" y="51"/>
              </a:cxn>
            </a:cxnLst>
            <a:rect l="0" t="0" r="r" b="b"/>
            <a:pathLst>
              <a:path w="319" h="489">
                <a:moveTo>
                  <a:pt x="0" y="51"/>
                </a:moveTo>
                <a:lnTo>
                  <a:pt x="21" y="36"/>
                </a:lnTo>
                <a:lnTo>
                  <a:pt x="55" y="64"/>
                </a:lnTo>
                <a:lnTo>
                  <a:pt x="116" y="69"/>
                </a:lnTo>
                <a:lnTo>
                  <a:pt x="151" y="52"/>
                </a:lnTo>
                <a:lnTo>
                  <a:pt x="161" y="11"/>
                </a:lnTo>
                <a:lnTo>
                  <a:pt x="218" y="0"/>
                </a:lnTo>
                <a:lnTo>
                  <a:pt x="249" y="16"/>
                </a:lnTo>
                <a:lnTo>
                  <a:pt x="246" y="51"/>
                </a:lnTo>
                <a:lnTo>
                  <a:pt x="233" y="84"/>
                </a:lnTo>
                <a:lnTo>
                  <a:pt x="277" y="127"/>
                </a:lnTo>
                <a:lnTo>
                  <a:pt x="251" y="158"/>
                </a:lnTo>
                <a:lnTo>
                  <a:pt x="282" y="211"/>
                </a:lnTo>
                <a:lnTo>
                  <a:pt x="271" y="260"/>
                </a:lnTo>
                <a:lnTo>
                  <a:pt x="319" y="362"/>
                </a:lnTo>
                <a:lnTo>
                  <a:pt x="207" y="458"/>
                </a:lnTo>
                <a:lnTo>
                  <a:pt x="72" y="489"/>
                </a:lnTo>
                <a:lnTo>
                  <a:pt x="65" y="469"/>
                </a:lnTo>
                <a:lnTo>
                  <a:pt x="21" y="455"/>
                </a:lnTo>
                <a:lnTo>
                  <a:pt x="15" y="360"/>
                </a:lnTo>
                <a:lnTo>
                  <a:pt x="145" y="256"/>
                </a:lnTo>
                <a:lnTo>
                  <a:pt x="102" y="205"/>
                </a:lnTo>
                <a:lnTo>
                  <a:pt x="86" y="103"/>
                </a:lnTo>
                <a:lnTo>
                  <a:pt x="0" y="5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6" name="Freeform 697"/>
          <p:cNvSpPr>
            <a:spLocks/>
          </p:cNvSpPr>
          <p:nvPr/>
        </p:nvSpPr>
        <p:spPr bwMode="auto">
          <a:xfrm>
            <a:off x="4348163" y="2886075"/>
            <a:ext cx="328612" cy="276225"/>
          </a:xfrm>
          <a:custGeom>
            <a:avLst/>
            <a:gdLst/>
            <a:ahLst/>
            <a:cxnLst>
              <a:cxn ang="0">
                <a:pos x="0" y="100"/>
              </a:cxn>
              <a:cxn ang="0">
                <a:pos x="10" y="128"/>
              </a:cxn>
              <a:cxn ang="0">
                <a:pos x="88" y="148"/>
              </a:cxn>
              <a:cxn ang="0">
                <a:pos x="74" y="164"/>
              </a:cxn>
              <a:cxn ang="0">
                <a:pos x="104" y="186"/>
              </a:cxn>
              <a:cxn ang="0">
                <a:pos x="115" y="222"/>
              </a:cxn>
              <a:cxn ang="0">
                <a:pos x="81" y="292"/>
              </a:cxn>
              <a:cxn ang="0">
                <a:pos x="175" y="319"/>
              </a:cxn>
              <a:cxn ang="0">
                <a:pos x="184" y="323"/>
              </a:cxn>
              <a:cxn ang="0">
                <a:pos x="227" y="328"/>
              </a:cxn>
              <a:cxn ang="0">
                <a:pos x="227" y="300"/>
              </a:cxn>
              <a:cxn ang="0">
                <a:pos x="253" y="285"/>
              </a:cxn>
              <a:cxn ang="0">
                <a:pos x="313" y="303"/>
              </a:cxn>
              <a:cxn ang="0">
                <a:pos x="351" y="275"/>
              </a:cxn>
              <a:cxn ang="0">
                <a:pos x="330" y="235"/>
              </a:cxn>
              <a:cxn ang="0">
                <a:pos x="338" y="198"/>
              </a:cxn>
              <a:cxn ang="0">
                <a:pos x="308" y="177"/>
              </a:cxn>
              <a:cxn ang="0">
                <a:pos x="351" y="132"/>
              </a:cxn>
              <a:cxn ang="0">
                <a:pos x="369" y="83"/>
              </a:cxn>
              <a:cxn ang="0">
                <a:pos x="315" y="62"/>
              </a:cxn>
              <a:cxn ang="0">
                <a:pos x="301" y="57"/>
              </a:cxn>
              <a:cxn ang="0">
                <a:pos x="215" y="0"/>
              </a:cxn>
              <a:cxn ang="0">
                <a:pos x="186" y="10"/>
              </a:cxn>
              <a:cxn ang="0">
                <a:pos x="152" y="65"/>
              </a:cxn>
              <a:cxn ang="0">
                <a:pos x="80" y="55"/>
              </a:cxn>
              <a:cxn ang="0">
                <a:pos x="93" y="97"/>
              </a:cxn>
              <a:cxn ang="0">
                <a:pos x="0" y="100"/>
              </a:cxn>
            </a:cxnLst>
            <a:rect l="0" t="0" r="r" b="b"/>
            <a:pathLst>
              <a:path w="369" h="328">
                <a:moveTo>
                  <a:pt x="0" y="100"/>
                </a:moveTo>
                <a:lnTo>
                  <a:pt x="10" y="128"/>
                </a:lnTo>
                <a:lnTo>
                  <a:pt x="88" y="148"/>
                </a:lnTo>
                <a:lnTo>
                  <a:pt x="74" y="164"/>
                </a:lnTo>
                <a:lnTo>
                  <a:pt x="104" y="186"/>
                </a:lnTo>
                <a:lnTo>
                  <a:pt x="115" y="222"/>
                </a:lnTo>
                <a:lnTo>
                  <a:pt x="81" y="292"/>
                </a:lnTo>
                <a:lnTo>
                  <a:pt x="175" y="319"/>
                </a:lnTo>
                <a:lnTo>
                  <a:pt x="184" y="323"/>
                </a:lnTo>
                <a:lnTo>
                  <a:pt x="227" y="328"/>
                </a:lnTo>
                <a:lnTo>
                  <a:pt x="227" y="300"/>
                </a:lnTo>
                <a:lnTo>
                  <a:pt x="253" y="285"/>
                </a:lnTo>
                <a:lnTo>
                  <a:pt x="313" y="303"/>
                </a:lnTo>
                <a:lnTo>
                  <a:pt x="351" y="275"/>
                </a:lnTo>
                <a:lnTo>
                  <a:pt x="330" y="235"/>
                </a:lnTo>
                <a:lnTo>
                  <a:pt x="338" y="198"/>
                </a:lnTo>
                <a:lnTo>
                  <a:pt x="308" y="177"/>
                </a:lnTo>
                <a:lnTo>
                  <a:pt x="351" y="132"/>
                </a:lnTo>
                <a:lnTo>
                  <a:pt x="369" y="83"/>
                </a:lnTo>
                <a:lnTo>
                  <a:pt x="315" y="62"/>
                </a:lnTo>
                <a:lnTo>
                  <a:pt x="301" y="57"/>
                </a:lnTo>
                <a:lnTo>
                  <a:pt x="215" y="0"/>
                </a:lnTo>
                <a:lnTo>
                  <a:pt x="186" y="10"/>
                </a:lnTo>
                <a:lnTo>
                  <a:pt x="152" y="65"/>
                </a:lnTo>
                <a:lnTo>
                  <a:pt x="80" y="55"/>
                </a:lnTo>
                <a:lnTo>
                  <a:pt x="93" y="97"/>
                </a:lnTo>
                <a:lnTo>
                  <a:pt x="0" y="10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7" name="Freeform 698"/>
          <p:cNvSpPr>
            <a:spLocks/>
          </p:cNvSpPr>
          <p:nvPr/>
        </p:nvSpPr>
        <p:spPr bwMode="auto">
          <a:xfrm>
            <a:off x="4689475" y="3140075"/>
            <a:ext cx="19050" cy="52388"/>
          </a:xfrm>
          <a:custGeom>
            <a:avLst/>
            <a:gdLst/>
            <a:ahLst/>
            <a:cxnLst>
              <a:cxn ang="0">
                <a:pos x="0" y="31"/>
              </a:cxn>
              <a:cxn ang="0">
                <a:pos x="21" y="61"/>
              </a:cxn>
              <a:cxn ang="0">
                <a:pos x="24" y="0"/>
              </a:cxn>
              <a:cxn ang="0">
                <a:pos x="0" y="31"/>
              </a:cxn>
            </a:cxnLst>
            <a:rect l="0" t="0" r="r" b="b"/>
            <a:pathLst>
              <a:path w="24" h="61">
                <a:moveTo>
                  <a:pt x="0" y="31"/>
                </a:moveTo>
                <a:lnTo>
                  <a:pt x="21" y="61"/>
                </a:lnTo>
                <a:lnTo>
                  <a:pt x="24" y="0"/>
                </a:lnTo>
                <a:lnTo>
                  <a:pt x="0" y="3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8" name="Freeform 699"/>
          <p:cNvSpPr>
            <a:spLocks/>
          </p:cNvSpPr>
          <p:nvPr/>
        </p:nvSpPr>
        <p:spPr bwMode="auto">
          <a:xfrm>
            <a:off x="3052763" y="4152900"/>
            <a:ext cx="73025" cy="90488"/>
          </a:xfrm>
          <a:custGeom>
            <a:avLst/>
            <a:gdLst/>
            <a:ahLst/>
            <a:cxnLst>
              <a:cxn ang="0">
                <a:pos x="0" y="100"/>
              </a:cxn>
              <a:cxn ang="0">
                <a:pos x="11" y="0"/>
              </a:cxn>
              <a:cxn ang="0">
                <a:pos x="82" y="45"/>
              </a:cxn>
              <a:cxn ang="0">
                <a:pos x="40" y="104"/>
              </a:cxn>
              <a:cxn ang="0">
                <a:pos x="0" y="100"/>
              </a:cxn>
            </a:cxnLst>
            <a:rect l="0" t="0" r="r" b="b"/>
            <a:pathLst>
              <a:path w="82" h="104">
                <a:moveTo>
                  <a:pt x="0" y="100"/>
                </a:moveTo>
                <a:lnTo>
                  <a:pt x="11" y="0"/>
                </a:lnTo>
                <a:lnTo>
                  <a:pt x="82" y="45"/>
                </a:lnTo>
                <a:lnTo>
                  <a:pt x="40" y="104"/>
                </a:lnTo>
                <a:lnTo>
                  <a:pt x="0" y="10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9" name="Freeform 700"/>
          <p:cNvSpPr>
            <a:spLocks/>
          </p:cNvSpPr>
          <p:nvPr/>
        </p:nvSpPr>
        <p:spPr bwMode="auto">
          <a:xfrm>
            <a:off x="4621213" y="2755900"/>
            <a:ext cx="228600" cy="244475"/>
          </a:xfrm>
          <a:custGeom>
            <a:avLst/>
            <a:gdLst/>
            <a:ahLst/>
            <a:cxnLst>
              <a:cxn ang="0">
                <a:pos x="0" y="119"/>
              </a:cxn>
              <a:cxn ang="0">
                <a:pos x="1" y="167"/>
              </a:cxn>
              <a:cxn ang="0">
                <a:pos x="4" y="189"/>
              </a:cxn>
              <a:cxn ang="0">
                <a:pos x="8" y="214"/>
              </a:cxn>
              <a:cxn ang="0">
                <a:pos x="62" y="235"/>
              </a:cxn>
              <a:cxn ang="0">
                <a:pos x="44" y="284"/>
              </a:cxn>
              <a:cxn ang="0">
                <a:pos x="101" y="290"/>
              </a:cxn>
              <a:cxn ang="0">
                <a:pos x="201" y="289"/>
              </a:cxn>
              <a:cxn ang="0">
                <a:pos x="228" y="243"/>
              </a:cxn>
              <a:cxn ang="0">
                <a:pos x="173" y="183"/>
              </a:cxn>
              <a:cxn ang="0">
                <a:pos x="238" y="151"/>
              </a:cxn>
              <a:cxn ang="0">
                <a:pos x="257" y="161"/>
              </a:cxn>
              <a:cxn ang="0">
                <a:pos x="238" y="45"/>
              </a:cxn>
              <a:cxn ang="0">
                <a:pos x="192" y="16"/>
              </a:cxn>
              <a:cxn ang="0">
                <a:pos x="138" y="36"/>
              </a:cxn>
              <a:cxn ang="0">
                <a:pos x="146" y="22"/>
              </a:cxn>
              <a:cxn ang="0">
                <a:pos x="101" y="0"/>
              </a:cxn>
              <a:cxn ang="0">
                <a:pos x="77" y="0"/>
              </a:cxn>
              <a:cxn ang="0">
                <a:pos x="76" y="65"/>
              </a:cxn>
              <a:cxn ang="0">
                <a:pos x="51" y="47"/>
              </a:cxn>
              <a:cxn ang="0">
                <a:pos x="35" y="67"/>
              </a:cxn>
              <a:cxn ang="0">
                <a:pos x="31" y="106"/>
              </a:cxn>
              <a:cxn ang="0">
                <a:pos x="0" y="119"/>
              </a:cxn>
            </a:cxnLst>
            <a:rect l="0" t="0" r="r" b="b"/>
            <a:pathLst>
              <a:path w="257" h="290">
                <a:moveTo>
                  <a:pt x="0" y="119"/>
                </a:moveTo>
                <a:lnTo>
                  <a:pt x="1" y="167"/>
                </a:lnTo>
                <a:lnTo>
                  <a:pt x="4" y="189"/>
                </a:lnTo>
                <a:lnTo>
                  <a:pt x="8" y="214"/>
                </a:lnTo>
                <a:lnTo>
                  <a:pt x="62" y="235"/>
                </a:lnTo>
                <a:lnTo>
                  <a:pt x="44" y="284"/>
                </a:lnTo>
                <a:lnTo>
                  <a:pt x="101" y="290"/>
                </a:lnTo>
                <a:lnTo>
                  <a:pt x="201" y="289"/>
                </a:lnTo>
                <a:lnTo>
                  <a:pt x="228" y="243"/>
                </a:lnTo>
                <a:lnTo>
                  <a:pt x="173" y="183"/>
                </a:lnTo>
                <a:lnTo>
                  <a:pt x="238" y="151"/>
                </a:lnTo>
                <a:lnTo>
                  <a:pt x="257" y="161"/>
                </a:lnTo>
                <a:lnTo>
                  <a:pt x="238" y="45"/>
                </a:lnTo>
                <a:lnTo>
                  <a:pt x="192" y="16"/>
                </a:lnTo>
                <a:lnTo>
                  <a:pt x="138" y="36"/>
                </a:lnTo>
                <a:lnTo>
                  <a:pt x="146" y="22"/>
                </a:lnTo>
                <a:lnTo>
                  <a:pt x="101" y="0"/>
                </a:lnTo>
                <a:lnTo>
                  <a:pt x="77" y="0"/>
                </a:lnTo>
                <a:lnTo>
                  <a:pt x="76" y="65"/>
                </a:lnTo>
                <a:lnTo>
                  <a:pt x="51" y="47"/>
                </a:lnTo>
                <a:lnTo>
                  <a:pt x="35" y="67"/>
                </a:lnTo>
                <a:lnTo>
                  <a:pt x="31" y="106"/>
                </a:lnTo>
                <a:lnTo>
                  <a:pt x="0" y="11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0" name="Freeform 701"/>
          <p:cNvSpPr>
            <a:spLocks/>
          </p:cNvSpPr>
          <p:nvPr/>
        </p:nvSpPr>
        <p:spPr bwMode="auto">
          <a:xfrm>
            <a:off x="4992688" y="3178175"/>
            <a:ext cx="161925" cy="155575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26" y="32"/>
              </a:cxn>
              <a:cxn ang="0">
                <a:pos x="84" y="16"/>
              </a:cxn>
              <a:cxn ang="0">
                <a:pos x="157" y="17"/>
              </a:cxn>
              <a:cxn ang="0">
                <a:pos x="184" y="0"/>
              </a:cxn>
              <a:cxn ang="0">
                <a:pos x="174" y="38"/>
              </a:cxn>
              <a:cxn ang="0">
                <a:pos x="124" y="30"/>
              </a:cxn>
              <a:cxn ang="0">
                <a:pos x="99" y="63"/>
              </a:cxn>
              <a:cxn ang="0">
                <a:pos x="74" y="44"/>
              </a:cxn>
              <a:cxn ang="0">
                <a:pos x="92" y="94"/>
              </a:cxn>
              <a:cxn ang="0">
                <a:pos x="68" y="104"/>
              </a:cxn>
              <a:cxn ang="0">
                <a:pos x="114" y="126"/>
              </a:cxn>
              <a:cxn ang="0">
                <a:pos x="114" y="144"/>
              </a:cxn>
              <a:cxn ang="0">
                <a:pos x="77" y="150"/>
              </a:cxn>
              <a:cxn ang="0">
                <a:pos x="88" y="187"/>
              </a:cxn>
              <a:cxn ang="0">
                <a:pos x="44" y="174"/>
              </a:cxn>
              <a:cxn ang="0">
                <a:pos x="31" y="140"/>
              </a:cxn>
              <a:cxn ang="0">
                <a:pos x="89" y="128"/>
              </a:cxn>
              <a:cxn ang="0">
                <a:pos x="31" y="123"/>
              </a:cxn>
              <a:cxn ang="0">
                <a:pos x="0" y="74"/>
              </a:cxn>
            </a:cxnLst>
            <a:rect l="0" t="0" r="r" b="b"/>
            <a:pathLst>
              <a:path w="184" h="187">
                <a:moveTo>
                  <a:pt x="0" y="74"/>
                </a:moveTo>
                <a:lnTo>
                  <a:pt x="26" y="32"/>
                </a:lnTo>
                <a:lnTo>
                  <a:pt x="84" y="16"/>
                </a:lnTo>
                <a:lnTo>
                  <a:pt x="157" y="17"/>
                </a:lnTo>
                <a:lnTo>
                  <a:pt x="184" y="0"/>
                </a:lnTo>
                <a:lnTo>
                  <a:pt x="174" y="38"/>
                </a:lnTo>
                <a:lnTo>
                  <a:pt x="124" y="30"/>
                </a:lnTo>
                <a:lnTo>
                  <a:pt x="99" y="63"/>
                </a:lnTo>
                <a:lnTo>
                  <a:pt x="74" y="44"/>
                </a:lnTo>
                <a:lnTo>
                  <a:pt x="92" y="94"/>
                </a:lnTo>
                <a:lnTo>
                  <a:pt x="68" y="104"/>
                </a:lnTo>
                <a:lnTo>
                  <a:pt x="114" y="126"/>
                </a:lnTo>
                <a:lnTo>
                  <a:pt x="114" y="144"/>
                </a:lnTo>
                <a:lnTo>
                  <a:pt x="77" y="150"/>
                </a:lnTo>
                <a:lnTo>
                  <a:pt x="88" y="187"/>
                </a:lnTo>
                <a:lnTo>
                  <a:pt x="44" y="174"/>
                </a:lnTo>
                <a:lnTo>
                  <a:pt x="31" y="140"/>
                </a:lnTo>
                <a:lnTo>
                  <a:pt x="89" y="128"/>
                </a:lnTo>
                <a:lnTo>
                  <a:pt x="31" y="123"/>
                </a:lnTo>
                <a:lnTo>
                  <a:pt x="0" y="7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1" name="Freeform 702"/>
          <p:cNvSpPr>
            <a:spLocks/>
          </p:cNvSpPr>
          <p:nvPr/>
        </p:nvSpPr>
        <p:spPr bwMode="auto">
          <a:xfrm>
            <a:off x="5080000" y="3360738"/>
            <a:ext cx="74613" cy="12700"/>
          </a:xfrm>
          <a:custGeom>
            <a:avLst/>
            <a:gdLst/>
            <a:ahLst/>
            <a:cxnLst>
              <a:cxn ang="0">
                <a:pos x="0" y="12"/>
              </a:cxn>
              <a:cxn ang="0">
                <a:pos x="8" y="0"/>
              </a:cxn>
              <a:cxn ang="0">
                <a:pos x="86" y="12"/>
              </a:cxn>
              <a:cxn ang="0">
                <a:pos x="27" y="12"/>
              </a:cxn>
              <a:cxn ang="0">
                <a:pos x="0" y="12"/>
              </a:cxn>
            </a:cxnLst>
            <a:rect l="0" t="0" r="r" b="b"/>
            <a:pathLst>
              <a:path w="86" h="12">
                <a:moveTo>
                  <a:pt x="0" y="12"/>
                </a:moveTo>
                <a:lnTo>
                  <a:pt x="8" y="0"/>
                </a:lnTo>
                <a:lnTo>
                  <a:pt x="86" y="12"/>
                </a:lnTo>
                <a:lnTo>
                  <a:pt x="27" y="12"/>
                </a:lnTo>
                <a:lnTo>
                  <a:pt x="0" y="1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2" name="Freeform 703"/>
          <p:cNvSpPr>
            <a:spLocks/>
          </p:cNvSpPr>
          <p:nvPr/>
        </p:nvSpPr>
        <p:spPr bwMode="auto">
          <a:xfrm>
            <a:off x="2566988" y="1444625"/>
            <a:ext cx="1582737" cy="1122363"/>
          </a:xfrm>
          <a:custGeom>
            <a:avLst/>
            <a:gdLst/>
            <a:ahLst/>
            <a:cxnLst>
              <a:cxn ang="0">
                <a:pos x="200" y="315"/>
              </a:cxn>
              <a:cxn ang="0">
                <a:pos x="232" y="258"/>
              </a:cxn>
              <a:cxn ang="0">
                <a:pos x="154" y="230"/>
              </a:cxn>
              <a:cxn ang="0">
                <a:pos x="332" y="126"/>
              </a:cxn>
              <a:cxn ang="0">
                <a:pos x="515" y="86"/>
              </a:cxn>
              <a:cxn ang="0">
                <a:pos x="656" y="136"/>
              </a:cxn>
              <a:cxn ang="0">
                <a:pos x="621" y="79"/>
              </a:cxn>
              <a:cxn ang="0">
                <a:pos x="835" y="110"/>
              </a:cxn>
              <a:cxn ang="0">
                <a:pos x="944" y="79"/>
              </a:cxn>
              <a:cxn ang="0">
                <a:pos x="782" y="29"/>
              </a:cxn>
              <a:cxn ang="0">
                <a:pos x="978" y="57"/>
              </a:cxn>
              <a:cxn ang="0">
                <a:pos x="970" y="7"/>
              </a:cxn>
              <a:cxn ang="0">
                <a:pos x="1343" y="25"/>
              </a:cxn>
              <a:cxn ang="0">
                <a:pos x="1376" y="29"/>
              </a:cxn>
              <a:cxn ang="0">
                <a:pos x="1499" y="72"/>
              </a:cxn>
              <a:cxn ang="0">
                <a:pos x="1140" y="125"/>
              </a:cxn>
              <a:cxn ang="0">
                <a:pos x="1331" y="153"/>
              </a:cxn>
              <a:cxn ang="0">
                <a:pos x="1544" y="140"/>
              </a:cxn>
              <a:cxn ang="0">
                <a:pos x="1696" y="120"/>
              </a:cxn>
              <a:cxn ang="0">
                <a:pos x="1509" y="215"/>
              </a:cxn>
              <a:cxn ang="0">
                <a:pos x="1631" y="247"/>
              </a:cxn>
              <a:cxn ang="0">
                <a:pos x="1523" y="335"/>
              </a:cxn>
              <a:cxn ang="0">
                <a:pos x="1537" y="402"/>
              </a:cxn>
              <a:cxn ang="0">
                <a:pos x="1507" y="450"/>
              </a:cxn>
              <a:cxn ang="0">
                <a:pos x="1559" y="498"/>
              </a:cxn>
              <a:cxn ang="0">
                <a:pos x="1492" y="541"/>
              </a:cxn>
              <a:cxn ang="0">
                <a:pos x="1527" y="593"/>
              </a:cxn>
              <a:cxn ang="0">
                <a:pos x="1544" y="637"/>
              </a:cxn>
              <a:cxn ang="0">
                <a:pos x="1352" y="669"/>
              </a:cxn>
              <a:cxn ang="0">
                <a:pos x="1393" y="738"/>
              </a:cxn>
              <a:cxn ang="0">
                <a:pos x="1497" y="760"/>
              </a:cxn>
              <a:cxn ang="0">
                <a:pos x="1478" y="807"/>
              </a:cxn>
              <a:cxn ang="0">
                <a:pos x="1332" y="755"/>
              </a:cxn>
              <a:cxn ang="0">
                <a:pos x="1363" y="834"/>
              </a:cxn>
              <a:cxn ang="0">
                <a:pos x="1368" y="920"/>
              </a:cxn>
              <a:cxn ang="0">
                <a:pos x="1199" y="952"/>
              </a:cxn>
              <a:cxn ang="0">
                <a:pos x="1081" y="1059"/>
              </a:cxn>
              <a:cxn ang="0">
                <a:pos x="1029" y="1038"/>
              </a:cxn>
              <a:cxn ang="0">
                <a:pos x="932" y="1109"/>
              </a:cxn>
              <a:cxn ang="0">
                <a:pos x="926" y="1162"/>
              </a:cxn>
              <a:cxn ang="0">
                <a:pos x="922" y="1205"/>
              </a:cxn>
              <a:cxn ang="0">
                <a:pos x="859" y="1310"/>
              </a:cxn>
              <a:cxn ang="0">
                <a:pos x="727" y="1298"/>
              </a:cxn>
              <a:cxn ang="0">
                <a:pos x="694" y="1268"/>
              </a:cxn>
              <a:cxn ang="0">
                <a:pos x="631" y="1146"/>
              </a:cxn>
              <a:cxn ang="0">
                <a:pos x="614" y="1085"/>
              </a:cxn>
              <a:cxn ang="0">
                <a:pos x="595" y="954"/>
              </a:cxn>
              <a:cxn ang="0">
                <a:pos x="591" y="935"/>
              </a:cxn>
              <a:cxn ang="0">
                <a:pos x="604" y="849"/>
              </a:cxn>
              <a:cxn ang="0">
                <a:pos x="656" y="814"/>
              </a:cxn>
              <a:cxn ang="0">
                <a:pos x="618" y="773"/>
              </a:cxn>
              <a:cxn ang="0">
                <a:pos x="559" y="773"/>
              </a:cxn>
              <a:cxn ang="0">
                <a:pos x="513" y="743"/>
              </a:cxn>
              <a:cxn ang="0">
                <a:pos x="475" y="603"/>
              </a:cxn>
              <a:cxn ang="0">
                <a:pos x="354" y="503"/>
              </a:cxn>
              <a:cxn ang="0">
                <a:pos x="196" y="517"/>
              </a:cxn>
              <a:cxn ang="0">
                <a:pos x="45" y="450"/>
              </a:cxn>
              <a:cxn ang="0">
                <a:pos x="192" y="421"/>
              </a:cxn>
            </a:cxnLst>
            <a:rect l="0" t="0" r="r" b="b"/>
            <a:pathLst>
              <a:path w="1783" h="1329">
                <a:moveTo>
                  <a:pt x="0" y="373"/>
                </a:moveTo>
                <a:lnTo>
                  <a:pt x="10" y="353"/>
                </a:lnTo>
                <a:lnTo>
                  <a:pt x="125" y="315"/>
                </a:lnTo>
                <a:lnTo>
                  <a:pt x="200" y="315"/>
                </a:lnTo>
                <a:lnTo>
                  <a:pt x="242" y="285"/>
                </a:lnTo>
                <a:lnTo>
                  <a:pt x="227" y="275"/>
                </a:lnTo>
                <a:lnTo>
                  <a:pt x="253" y="265"/>
                </a:lnTo>
                <a:lnTo>
                  <a:pt x="232" y="258"/>
                </a:lnTo>
                <a:lnTo>
                  <a:pt x="272" y="246"/>
                </a:lnTo>
                <a:lnTo>
                  <a:pt x="257" y="236"/>
                </a:lnTo>
                <a:lnTo>
                  <a:pt x="206" y="256"/>
                </a:lnTo>
                <a:lnTo>
                  <a:pt x="154" y="230"/>
                </a:lnTo>
                <a:lnTo>
                  <a:pt x="219" y="215"/>
                </a:lnTo>
                <a:lnTo>
                  <a:pt x="256" y="172"/>
                </a:lnTo>
                <a:lnTo>
                  <a:pt x="336" y="171"/>
                </a:lnTo>
                <a:lnTo>
                  <a:pt x="332" y="126"/>
                </a:lnTo>
                <a:lnTo>
                  <a:pt x="391" y="125"/>
                </a:lnTo>
                <a:lnTo>
                  <a:pt x="450" y="156"/>
                </a:lnTo>
                <a:lnTo>
                  <a:pt x="379" y="115"/>
                </a:lnTo>
                <a:lnTo>
                  <a:pt x="515" y="86"/>
                </a:lnTo>
                <a:lnTo>
                  <a:pt x="548" y="106"/>
                </a:lnTo>
                <a:lnTo>
                  <a:pt x="553" y="146"/>
                </a:lnTo>
                <a:lnTo>
                  <a:pt x="569" y="113"/>
                </a:lnTo>
                <a:lnTo>
                  <a:pt x="656" y="136"/>
                </a:lnTo>
                <a:lnTo>
                  <a:pt x="625" y="118"/>
                </a:lnTo>
                <a:lnTo>
                  <a:pt x="667" y="120"/>
                </a:lnTo>
                <a:lnTo>
                  <a:pt x="631" y="98"/>
                </a:lnTo>
                <a:lnTo>
                  <a:pt x="621" y="79"/>
                </a:lnTo>
                <a:lnTo>
                  <a:pt x="640" y="75"/>
                </a:lnTo>
                <a:lnTo>
                  <a:pt x="812" y="131"/>
                </a:lnTo>
                <a:lnTo>
                  <a:pt x="798" y="113"/>
                </a:lnTo>
                <a:lnTo>
                  <a:pt x="835" y="110"/>
                </a:lnTo>
                <a:lnTo>
                  <a:pt x="812" y="94"/>
                </a:lnTo>
                <a:lnTo>
                  <a:pt x="871" y="98"/>
                </a:lnTo>
                <a:lnTo>
                  <a:pt x="778" y="57"/>
                </a:lnTo>
                <a:lnTo>
                  <a:pt x="944" y="79"/>
                </a:lnTo>
                <a:lnTo>
                  <a:pt x="908" y="55"/>
                </a:lnTo>
                <a:lnTo>
                  <a:pt x="811" y="52"/>
                </a:lnTo>
                <a:lnTo>
                  <a:pt x="842" y="49"/>
                </a:lnTo>
                <a:lnTo>
                  <a:pt x="782" y="29"/>
                </a:lnTo>
                <a:lnTo>
                  <a:pt x="853" y="34"/>
                </a:lnTo>
                <a:lnTo>
                  <a:pt x="825" y="25"/>
                </a:lnTo>
                <a:lnTo>
                  <a:pt x="856" y="19"/>
                </a:lnTo>
                <a:lnTo>
                  <a:pt x="978" y="57"/>
                </a:lnTo>
                <a:lnTo>
                  <a:pt x="963" y="43"/>
                </a:lnTo>
                <a:lnTo>
                  <a:pt x="1019" y="29"/>
                </a:lnTo>
                <a:lnTo>
                  <a:pt x="972" y="25"/>
                </a:lnTo>
                <a:lnTo>
                  <a:pt x="970" y="7"/>
                </a:lnTo>
                <a:lnTo>
                  <a:pt x="1002" y="0"/>
                </a:lnTo>
                <a:lnTo>
                  <a:pt x="1331" y="8"/>
                </a:lnTo>
                <a:lnTo>
                  <a:pt x="1354" y="18"/>
                </a:lnTo>
                <a:lnTo>
                  <a:pt x="1343" y="25"/>
                </a:lnTo>
                <a:lnTo>
                  <a:pt x="1124" y="28"/>
                </a:lnTo>
                <a:lnTo>
                  <a:pt x="1149" y="38"/>
                </a:lnTo>
                <a:lnTo>
                  <a:pt x="1064" y="49"/>
                </a:lnTo>
                <a:lnTo>
                  <a:pt x="1376" y="29"/>
                </a:lnTo>
                <a:lnTo>
                  <a:pt x="1386" y="47"/>
                </a:lnTo>
                <a:lnTo>
                  <a:pt x="1343" y="58"/>
                </a:lnTo>
                <a:lnTo>
                  <a:pt x="1417" y="50"/>
                </a:lnTo>
                <a:lnTo>
                  <a:pt x="1499" y="72"/>
                </a:lnTo>
                <a:lnTo>
                  <a:pt x="1376" y="106"/>
                </a:lnTo>
                <a:lnTo>
                  <a:pt x="1176" y="104"/>
                </a:lnTo>
                <a:lnTo>
                  <a:pt x="1224" y="110"/>
                </a:lnTo>
                <a:lnTo>
                  <a:pt x="1140" y="125"/>
                </a:lnTo>
                <a:lnTo>
                  <a:pt x="1140" y="141"/>
                </a:lnTo>
                <a:lnTo>
                  <a:pt x="1358" y="115"/>
                </a:lnTo>
                <a:lnTo>
                  <a:pt x="1377" y="126"/>
                </a:lnTo>
                <a:lnTo>
                  <a:pt x="1331" y="153"/>
                </a:lnTo>
                <a:lnTo>
                  <a:pt x="1470" y="110"/>
                </a:lnTo>
                <a:lnTo>
                  <a:pt x="1478" y="150"/>
                </a:lnTo>
                <a:lnTo>
                  <a:pt x="1409" y="222"/>
                </a:lnTo>
                <a:lnTo>
                  <a:pt x="1544" y="140"/>
                </a:lnTo>
                <a:lnTo>
                  <a:pt x="1543" y="153"/>
                </a:lnTo>
                <a:lnTo>
                  <a:pt x="1608" y="151"/>
                </a:lnTo>
                <a:lnTo>
                  <a:pt x="1626" y="125"/>
                </a:lnTo>
                <a:lnTo>
                  <a:pt x="1696" y="120"/>
                </a:lnTo>
                <a:lnTo>
                  <a:pt x="1783" y="144"/>
                </a:lnTo>
                <a:lnTo>
                  <a:pt x="1697" y="180"/>
                </a:lnTo>
                <a:lnTo>
                  <a:pt x="1702" y="195"/>
                </a:lnTo>
                <a:lnTo>
                  <a:pt x="1509" y="215"/>
                </a:lnTo>
                <a:lnTo>
                  <a:pt x="1665" y="217"/>
                </a:lnTo>
                <a:lnTo>
                  <a:pt x="1538" y="247"/>
                </a:lnTo>
                <a:lnTo>
                  <a:pt x="1546" y="268"/>
                </a:lnTo>
                <a:lnTo>
                  <a:pt x="1631" y="247"/>
                </a:lnTo>
                <a:lnTo>
                  <a:pt x="1570" y="275"/>
                </a:lnTo>
                <a:lnTo>
                  <a:pt x="1563" y="311"/>
                </a:lnTo>
                <a:lnTo>
                  <a:pt x="1580" y="302"/>
                </a:lnTo>
                <a:lnTo>
                  <a:pt x="1523" y="335"/>
                </a:lnTo>
                <a:lnTo>
                  <a:pt x="1502" y="402"/>
                </a:lnTo>
                <a:lnTo>
                  <a:pt x="1534" y="388"/>
                </a:lnTo>
                <a:lnTo>
                  <a:pt x="1576" y="402"/>
                </a:lnTo>
                <a:lnTo>
                  <a:pt x="1537" y="402"/>
                </a:lnTo>
                <a:lnTo>
                  <a:pt x="1537" y="422"/>
                </a:lnTo>
                <a:lnTo>
                  <a:pt x="1605" y="431"/>
                </a:lnTo>
                <a:lnTo>
                  <a:pt x="1608" y="455"/>
                </a:lnTo>
                <a:lnTo>
                  <a:pt x="1507" y="450"/>
                </a:lnTo>
                <a:lnTo>
                  <a:pt x="1534" y="462"/>
                </a:lnTo>
                <a:lnTo>
                  <a:pt x="1475" y="469"/>
                </a:lnTo>
                <a:lnTo>
                  <a:pt x="1507" y="497"/>
                </a:lnTo>
                <a:lnTo>
                  <a:pt x="1559" y="498"/>
                </a:lnTo>
                <a:lnTo>
                  <a:pt x="1527" y="514"/>
                </a:lnTo>
                <a:lnTo>
                  <a:pt x="1568" y="528"/>
                </a:lnTo>
                <a:lnTo>
                  <a:pt x="1566" y="563"/>
                </a:lnTo>
                <a:lnTo>
                  <a:pt x="1492" y="541"/>
                </a:lnTo>
                <a:lnTo>
                  <a:pt x="1535" y="560"/>
                </a:lnTo>
                <a:lnTo>
                  <a:pt x="1508" y="573"/>
                </a:lnTo>
                <a:lnTo>
                  <a:pt x="1534" y="570"/>
                </a:lnTo>
                <a:lnTo>
                  <a:pt x="1527" y="593"/>
                </a:lnTo>
                <a:lnTo>
                  <a:pt x="1579" y="604"/>
                </a:lnTo>
                <a:lnTo>
                  <a:pt x="1497" y="598"/>
                </a:lnTo>
                <a:lnTo>
                  <a:pt x="1478" y="610"/>
                </a:lnTo>
                <a:lnTo>
                  <a:pt x="1544" y="637"/>
                </a:lnTo>
                <a:lnTo>
                  <a:pt x="1535" y="660"/>
                </a:lnTo>
                <a:lnTo>
                  <a:pt x="1482" y="674"/>
                </a:lnTo>
                <a:lnTo>
                  <a:pt x="1431" y="641"/>
                </a:lnTo>
                <a:lnTo>
                  <a:pt x="1352" y="669"/>
                </a:lnTo>
                <a:lnTo>
                  <a:pt x="1407" y="686"/>
                </a:lnTo>
                <a:lnTo>
                  <a:pt x="1354" y="702"/>
                </a:lnTo>
                <a:lnTo>
                  <a:pt x="1412" y="705"/>
                </a:lnTo>
                <a:lnTo>
                  <a:pt x="1393" y="738"/>
                </a:lnTo>
                <a:lnTo>
                  <a:pt x="1417" y="718"/>
                </a:lnTo>
                <a:lnTo>
                  <a:pt x="1478" y="746"/>
                </a:lnTo>
                <a:lnTo>
                  <a:pt x="1458" y="768"/>
                </a:lnTo>
                <a:lnTo>
                  <a:pt x="1497" y="760"/>
                </a:lnTo>
                <a:lnTo>
                  <a:pt x="1478" y="782"/>
                </a:lnTo>
                <a:lnTo>
                  <a:pt x="1504" y="772"/>
                </a:lnTo>
                <a:lnTo>
                  <a:pt x="1508" y="828"/>
                </a:lnTo>
                <a:lnTo>
                  <a:pt x="1478" y="807"/>
                </a:lnTo>
                <a:lnTo>
                  <a:pt x="1478" y="828"/>
                </a:lnTo>
                <a:lnTo>
                  <a:pt x="1452" y="827"/>
                </a:lnTo>
                <a:lnTo>
                  <a:pt x="1417" y="780"/>
                </a:lnTo>
                <a:lnTo>
                  <a:pt x="1332" y="755"/>
                </a:lnTo>
                <a:lnTo>
                  <a:pt x="1391" y="784"/>
                </a:lnTo>
                <a:lnTo>
                  <a:pt x="1312" y="801"/>
                </a:lnTo>
                <a:lnTo>
                  <a:pt x="1291" y="828"/>
                </a:lnTo>
                <a:lnTo>
                  <a:pt x="1363" y="834"/>
                </a:lnTo>
                <a:lnTo>
                  <a:pt x="1301" y="851"/>
                </a:lnTo>
                <a:lnTo>
                  <a:pt x="1394" y="831"/>
                </a:lnTo>
                <a:lnTo>
                  <a:pt x="1485" y="856"/>
                </a:lnTo>
                <a:lnTo>
                  <a:pt x="1368" y="920"/>
                </a:lnTo>
                <a:lnTo>
                  <a:pt x="1255" y="949"/>
                </a:lnTo>
                <a:lnTo>
                  <a:pt x="1214" y="952"/>
                </a:lnTo>
                <a:lnTo>
                  <a:pt x="1186" y="922"/>
                </a:lnTo>
                <a:lnTo>
                  <a:pt x="1199" y="952"/>
                </a:lnTo>
                <a:lnTo>
                  <a:pt x="1166" y="969"/>
                </a:lnTo>
                <a:lnTo>
                  <a:pt x="1124" y="1039"/>
                </a:lnTo>
                <a:lnTo>
                  <a:pt x="1089" y="1038"/>
                </a:lnTo>
                <a:lnTo>
                  <a:pt x="1081" y="1059"/>
                </a:lnTo>
                <a:lnTo>
                  <a:pt x="1049" y="1062"/>
                </a:lnTo>
                <a:lnTo>
                  <a:pt x="1030" y="1055"/>
                </a:lnTo>
                <a:lnTo>
                  <a:pt x="1055" y="1040"/>
                </a:lnTo>
                <a:lnTo>
                  <a:pt x="1029" y="1038"/>
                </a:lnTo>
                <a:lnTo>
                  <a:pt x="1018" y="1074"/>
                </a:lnTo>
                <a:lnTo>
                  <a:pt x="962" y="1077"/>
                </a:lnTo>
                <a:lnTo>
                  <a:pt x="963" y="1106"/>
                </a:lnTo>
                <a:lnTo>
                  <a:pt x="932" y="1109"/>
                </a:lnTo>
                <a:lnTo>
                  <a:pt x="959" y="1132"/>
                </a:lnTo>
                <a:lnTo>
                  <a:pt x="922" y="1137"/>
                </a:lnTo>
                <a:lnTo>
                  <a:pt x="950" y="1162"/>
                </a:lnTo>
                <a:lnTo>
                  <a:pt x="926" y="1162"/>
                </a:lnTo>
                <a:lnTo>
                  <a:pt x="945" y="1168"/>
                </a:lnTo>
                <a:lnTo>
                  <a:pt x="926" y="1197"/>
                </a:lnTo>
                <a:lnTo>
                  <a:pt x="908" y="1192"/>
                </a:lnTo>
                <a:lnTo>
                  <a:pt x="922" y="1205"/>
                </a:lnTo>
                <a:lnTo>
                  <a:pt x="886" y="1216"/>
                </a:lnTo>
                <a:lnTo>
                  <a:pt x="908" y="1256"/>
                </a:lnTo>
                <a:lnTo>
                  <a:pt x="886" y="1309"/>
                </a:lnTo>
                <a:lnTo>
                  <a:pt x="859" y="1310"/>
                </a:lnTo>
                <a:lnTo>
                  <a:pt x="879" y="1329"/>
                </a:lnTo>
                <a:lnTo>
                  <a:pt x="820" y="1329"/>
                </a:lnTo>
                <a:lnTo>
                  <a:pt x="812" y="1293"/>
                </a:lnTo>
                <a:lnTo>
                  <a:pt x="727" y="1298"/>
                </a:lnTo>
                <a:lnTo>
                  <a:pt x="748" y="1288"/>
                </a:lnTo>
                <a:lnTo>
                  <a:pt x="705" y="1274"/>
                </a:lnTo>
                <a:lnTo>
                  <a:pt x="725" y="1268"/>
                </a:lnTo>
                <a:lnTo>
                  <a:pt x="694" y="1268"/>
                </a:lnTo>
                <a:lnTo>
                  <a:pt x="706" y="1239"/>
                </a:lnTo>
                <a:lnTo>
                  <a:pt x="686" y="1246"/>
                </a:lnTo>
                <a:lnTo>
                  <a:pt x="631" y="1168"/>
                </a:lnTo>
                <a:lnTo>
                  <a:pt x="631" y="1146"/>
                </a:lnTo>
                <a:lnTo>
                  <a:pt x="674" y="1121"/>
                </a:lnTo>
                <a:lnTo>
                  <a:pt x="656" y="1114"/>
                </a:lnTo>
                <a:lnTo>
                  <a:pt x="614" y="1142"/>
                </a:lnTo>
                <a:lnTo>
                  <a:pt x="614" y="1085"/>
                </a:lnTo>
                <a:lnTo>
                  <a:pt x="575" y="1055"/>
                </a:lnTo>
                <a:lnTo>
                  <a:pt x="586" y="1010"/>
                </a:lnTo>
                <a:lnTo>
                  <a:pt x="560" y="993"/>
                </a:lnTo>
                <a:lnTo>
                  <a:pt x="595" y="954"/>
                </a:lnTo>
                <a:lnTo>
                  <a:pt x="575" y="949"/>
                </a:lnTo>
                <a:lnTo>
                  <a:pt x="646" y="949"/>
                </a:lnTo>
                <a:lnTo>
                  <a:pt x="639" y="934"/>
                </a:lnTo>
                <a:lnTo>
                  <a:pt x="591" y="935"/>
                </a:lnTo>
                <a:lnTo>
                  <a:pt x="662" y="902"/>
                </a:lnTo>
                <a:lnTo>
                  <a:pt x="646" y="889"/>
                </a:lnTo>
                <a:lnTo>
                  <a:pt x="662" y="851"/>
                </a:lnTo>
                <a:lnTo>
                  <a:pt x="604" y="849"/>
                </a:lnTo>
                <a:lnTo>
                  <a:pt x="540" y="817"/>
                </a:lnTo>
                <a:lnTo>
                  <a:pt x="656" y="834"/>
                </a:lnTo>
                <a:lnTo>
                  <a:pt x="636" y="821"/>
                </a:lnTo>
                <a:lnTo>
                  <a:pt x="656" y="814"/>
                </a:lnTo>
                <a:lnTo>
                  <a:pt x="610" y="791"/>
                </a:lnTo>
                <a:lnTo>
                  <a:pt x="625" y="780"/>
                </a:lnTo>
                <a:lnTo>
                  <a:pt x="601" y="788"/>
                </a:lnTo>
                <a:lnTo>
                  <a:pt x="618" y="773"/>
                </a:lnTo>
                <a:lnTo>
                  <a:pt x="588" y="775"/>
                </a:lnTo>
                <a:lnTo>
                  <a:pt x="621" y="762"/>
                </a:lnTo>
                <a:lnTo>
                  <a:pt x="569" y="743"/>
                </a:lnTo>
                <a:lnTo>
                  <a:pt x="559" y="773"/>
                </a:lnTo>
                <a:lnTo>
                  <a:pt x="515" y="775"/>
                </a:lnTo>
                <a:lnTo>
                  <a:pt x="507" y="762"/>
                </a:lnTo>
                <a:lnTo>
                  <a:pt x="536" y="743"/>
                </a:lnTo>
                <a:lnTo>
                  <a:pt x="513" y="743"/>
                </a:lnTo>
                <a:lnTo>
                  <a:pt x="540" y="694"/>
                </a:lnTo>
                <a:lnTo>
                  <a:pt x="509" y="685"/>
                </a:lnTo>
                <a:lnTo>
                  <a:pt x="523" y="662"/>
                </a:lnTo>
                <a:lnTo>
                  <a:pt x="475" y="603"/>
                </a:lnTo>
                <a:lnTo>
                  <a:pt x="490" y="601"/>
                </a:lnTo>
                <a:lnTo>
                  <a:pt x="426" y="548"/>
                </a:lnTo>
                <a:lnTo>
                  <a:pt x="426" y="528"/>
                </a:lnTo>
                <a:lnTo>
                  <a:pt x="354" y="503"/>
                </a:lnTo>
                <a:lnTo>
                  <a:pt x="288" y="488"/>
                </a:lnTo>
                <a:lnTo>
                  <a:pt x="226" y="513"/>
                </a:lnTo>
                <a:lnTo>
                  <a:pt x="177" y="497"/>
                </a:lnTo>
                <a:lnTo>
                  <a:pt x="196" y="517"/>
                </a:lnTo>
                <a:lnTo>
                  <a:pt x="144" y="508"/>
                </a:lnTo>
                <a:lnTo>
                  <a:pt x="99" y="487"/>
                </a:lnTo>
                <a:lnTo>
                  <a:pt x="144" y="469"/>
                </a:lnTo>
                <a:lnTo>
                  <a:pt x="45" y="450"/>
                </a:lnTo>
                <a:lnTo>
                  <a:pt x="81" y="433"/>
                </a:lnTo>
                <a:lnTo>
                  <a:pt x="200" y="438"/>
                </a:lnTo>
                <a:lnTo>
                  <a:pt x="212" y="432"/>
                </a:lnTo>
                <a:lnTo>
                  <a:pt x="192" y="421"/>
                </a:lnTo>
                <a:lnTo>
                  <a:pt x="211" y="411"/>
                </a:lnTo>
                <a:lnTo>
                  <a:pt x="106" y="418"/>
                </a:lnTo>
                <a:lnTo>
                  <a:pt x="0" y="37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3" name="Freeform 704"/>
          <p:cNvSpPr>
            <a:spLocks/>
          </p:cNvSpPr>
          <p:nvPr/>
        </p:nvSpPr>
        <p:spPr bwMode="auto">
          <a:xfrm>
            <a:off x="2062163" y="3836988"/>
            <a:ext cx="101600" cy="109537"/>
          </a:xfrm>
          <a:custGeom>
            <a:avLst/>
            <a:gdLst/>
            <a:ahLst/>
            <a:cxnLst>
              <a:cxn ang="0">
                <a:pos x="0" y="105"/>
              </a:cxn>
              <a:cxn ang="0">
                <a:pos x="26" y="57"/>
              </a:cxn>
              <a:cxn ang="0">
                <a:pos x="56" y="56"/>
              </a:cxn>
              <a:cxn ang="0">
                <a:pos x="25" y="16"/>
              </a:cxn>
              <a:cxn ang="0">
                <a:pos x="93" y="0"/>
              </a:cxn>
              <a:cxn ang="0">
                <a:pos x="102" y="62"/>
              </a:cxn>
              <a:cxn ang="0">
                <a:pos x="117" y="67"/>
              </a:cxn>
              <a:cxn ang="0">
                <a:pos x="87" y="107"/>
              </a:cxn>
              <a:cxn ang="0">
                <a:pos x="67" y="130"/>
              </a:cxn>
              <a:cxn ang="0">
                <a:pos x="0" y="105"/>
              </a:cxn>
            </a:cxnLst>
            <a:rect l="0" t="0" r="r" b="b"/>
            <a:pathLst>
              <a:path w="117" h="130">
                <a:moveTo>
                  <a:pt x="0" y="105"/>
                </a:moveTo>
                <a:lnTo>
                  <a:pt x="26" y="57"/>
                </a:lnTo>
                <a:lnTo>
                  <a:pt x="56" y="56"/>
                </a:lnTo>
                <a:lnTo>
                  <a:pt x="25" y="16"/>
                </a:lnTo>
                <a:lnTo>
                  <a:pt x="93" y="0"/>
                </a:lnTo>
                <a:lnTo>
                  <a:pt x="102" y="62"/>
                </a:lnTo>
                <a:lnTo>
                  <a:pt x="117" y="67"/>
                </a:lnTo>
                <a:lnTo>
                  <a:pt x="87" y="107"/>
                </a:lnTo>
                <a:lnTo>
                  <a:pt x="67" y="130"/>
                </a:lnTo>
                <a:lnTo>
                  <a:pt x="0" y="10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4" name="Freeform 705"/>
          <p:cNvSpPr>
            <a:spLocks/>
          </p:cNvSpPr>
          <p:nvPr/>
        </p:nvSpPr>
        <p:spPr bwMode="auto">
          <a:xfrm>
            <a:off x="2871788" y="4083050"/>
            <a:ext cx="125412" cy="174625"/>
          </a:xfrm>
          <a:custGeom>
            <a:avLst/>
            <a:gdLst/>
            <a:ahLst/>
            <a:cxnLst>
              <a:cxn ang="0">
                <a:pos x="0" y="67"/>
              </a:cxn>
              <a:cxn ang="0">
                <a:pos x="23" y="95"/>
              </a:cxn>
              <a:cxn ang="0">
                <a:pos x="47" y="116"/>
              </a:cxn>
              <a:cxn ang="0">
                <a:pos x="40" y="173"/>
              </a:cxn>
              <a:cxn ang="0">
                <a:pos x="58" y="204"/>
              </a:cxn>
              <a:cxn ang="0">
                <a:pos x="140" y="192"/>
              </a:cxn>
              <a:cxn ang="0">
                <a:pos x="93" y="128"/>
              </a:cxn>
              <a:cxn ang="0">
                <a:pos x="126" y="75"/>
              </a:cxn>
              <a:cxn ang="0">
                <a:pos x="42" y="0"/>
              </a:cxn>
              <a:cxn ang="0">
                <a:pos x="15" y="21"/>
              </a:cxn>
              <a:cxn ang="0">
                <a:pos x="27" y="41"/>
              </a:cxn>
              <a:cxn ang="0">
                <a:pos x="0" y="67"/>
              </a:cxn>
            </a:cxnLst>
            <a:rect l="0" t="0" r="r" b="b"/>
            <a:pathLst>
              <a:path w="140" h="204">
                <a:moveTo>
                  <a:pt x="0" y="67"/>
                </a:moveTo>
                <a:lnTo>
                  <a:pt x="23" y="95"/>
                </a:lnTo>
                <a:lnTo>
                  <a:pt x="47" y="116"/>
                </a:lnTo>
                <a:lnTo>
                  <a:pt x="40" y="173"/>
                </a:lnTo>
                <a:lnTo>
                  <a:pt x="58" y="204"/>
                </a:lnTo>
                <a:lnTo>
                  <a:pt x="140" y="192"/>
                </a:lnTo>
                <a:lnTo>
                  <a:pt x="93" y="128"/>
                </a:lnTo>
                <a:lnTo>
                  <a:pt x="126" y="75"/>
                </a:lnTo>
                <a:lnTo>
                  <a:pt x="42" y="0"/>
                </a:lnTo>
                <a:lnTo>
                  <a:pt x="15" y="21"/>
                </a:lnTo>
                <a:lnTo>
                  <a:pt x="27" y="41"/>
                </a:lnTo>
                <a:lnTo>
                  <a:pt x="0" y="67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5" name="Freeform 706"/>
          <p:cNvSpPr>
            <a:spLocks/>
          </p:cNvSpPr>
          <p:nvPr/>
        </p:nvSpPr>
        <p:spPr bwMode="auto">
          <a:xfrm>
            <a:off x="2528888" y="3787775"/>
            <a:ext cx="69850" cy="47625"/>
          </a:xfrm>
          <a:custGeom>
            <a:avLst/>
            <a:gdLst/>
            <a:ahLst/>
            <a:cxnLst>
              <a:cxn ang="0">
                <a:pos x="0" y="42"/>
              </a:cxn>
              <a:cxn ang="0">
                <a:pos x="57" y="41"/>
              </a:cxn>
              <a:cxn ang="0">
                <a:pos x="30" y="3"/>
              </a:cxn>
              <a:cxn ang="0">
                <a:pos x="77" y="0"/>
              </a:cxn>
              <a:cxn ang="0">
                <a:pos x="77" y="56"/>
              </a:cxn>
              <a:cxn ang="0">
                <a:pos x="0" y="42"/>
              </a:cxn>
            </a:cxnLst>
            <a:rect l="0" t="0" r="r" b="b"/>
            <a:pathLst>
              <a:path w="77" h="56">
                <a:moveTo>
                  <a:pt x="0" y="42"/>
                </a:moveTo>
                <a:lnTo>
                  <a:pt x="57" y="41"/>
                </a:lnTo>
                <a:lnTo>
                  <a:pt x="30" y="3"/>
                </a:lnTo>
                <a:lnTo>
                  <a:pt x="77" y="0"/>
                </a:lnTo>
                <a:lnTo>
                  <a:pt x="77" y="56"/>
                </a:lnTo>
                <a:lnTo>
                  <a:pt x="0" y="4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6" name="Freeform 707"/>
          <p:cNvSpPr>
            <a:spLocks/>
          </p:cNvSpPr>
          <p:nvPr/>
        </p:nvSpPr>
        <p:spPr bwMode="auto">
          <a:xfrm>
            <a:off x="2141538" y="3889375"/>
            <a:ext cx="160337" cy="79375"/>
          </a:xfrm>
          <a:custGeom>
            <a:avLst/>
            <a:gdLst/>
            <a:ahLst/>
            <a:cxnLst>
              <a:cxn ang="0">
                <a:pos x="0" y="45"/>
              </a:cxn>
              <a:cxn ang="0">
                <a:pos x="30" y="5"/>
              </a:cxn>
              <a:cxn ang="0">
                <a:pos x="126" y="0"/>
              </a:cxn>
              <a:cxn ang="0">
                <a:pos x="178" y="28"/>
              </a:cxn>
              <a:cxn ang="0">
                <a:pos x="136" y="34"/>
              </a:cxn>
              <a:cxn ang="0">
                <a:pos x="61" y="90"/>
              </a:cxn>
              <a:cxn ang="0">
                <a:pos x="47" y="75"/>
              </a:cxn>
              <a:cxn ang="0">
                <a:pos x="0" y="45"/>
              </a:cxn>
            </a:cxnLst>
            <a:rect l="0" t="0" r="r" b="b"/>
            <a:pathLst>
              <a:path w="178" h="90">
                <a:moveTo>
                  <a:pt x="0" y="45"/>
                </a:moveTo>
                <a:lnTo>
                  <a:pt x="30" y="5"/>
                </a:lnTo>
                <a:lnTo>
                  <a:pt x="126" y="0"/>
                </a:lnTo>
                <a:lnTo>
                  <a:pt x="178" y="28"/>
                </a:lnTo>
                <a:lnTo>
                  <a:pt x="136" y="34"/>
                </a:lnTo>
                <a:lnTo>
                  <a:pt x="61" y="90"/>
                </a:lnTo>
                <a:lnTo>
                  <a:pt x="47" y="75"/>
                </a:lnTo>
                <a:lnTo>
                  <a:pt x="0" y="4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7" name="Freeform 708"/>
          <p:cNvSpPr>
            <a:spLocks/>
          </p:cNvSpPr>
          <p:nvPr/>
        </p:nvSpPr>
        <p:spPr bwMode="auto">
          <a:xfrm>
            <a:off x="4884738" y="2967038"/>
            <a:ext cx="173037" cy="88900"/>
          </a:xfrm>
          <a:custGeom>
            <a:avLst/>
            <a:gdLst/>
            <a:ahLst/>
            <a:cxnLst>
              <a:cxn ang="0">
                <a:pos x="0" y="63"/>
              </a:cxn>
              <a:cxn ang="0">
                <a:pos x="30" y="18"/>
              </a:cxn>
              <a:cxn ang="0">
                <a:pos x="70" y="30"/>
              </a:cxn>
              <a:cxn ang="0">
                <a:pos x="137" y="0"/>
              </a:cxn>
              <a:cxn ang="0">
                <a:pos x="177" y="7"/>
              </a:cxn>
              <a:cxn ang="0">
                <a:pos x="197" y="23"/>
              </a:cxn>
              <a:cxn ang="0">
                <a:pos x="120" y="94"/>
              </a:cxn>
              <a:cxn ang="0">
                <a:pos x="56" y="106"/>
              </a:cxn>
              <a:cxn ang="0">
                <a:pos x="0" y="63"/>
              </a:cxn>
            </a:cxnLst>
            <a:rect l="0" t="0" r="r" b="b"/>
            <a:pathLst>
              <a:path w="197" h="106">
                <a:moveTo>
                  <a:pt x="0" y="63"/>
                </a:moveTo>
                <a:lnTo>
                  <a:pt x="30" y="18"/>
                </a:lnTo>
                <a:lnTo>
                  <a:pt x="70" y="30"/>
                </a:lnTo>
                <a:lnTo>
                  <a:pt x="137" y="0"/>
                </a:lnTo>
                <a:lnTo>
                  <a:pt x="177" y="7"/>
                </a:lnTo>
                <a:lnTo>
                  <a:pt x="197" y="23"/>
                </a:lnTo>
                <a:lnTo>
                  <a:pt x="120" y="94"/>
                </a:lnTo>
                <a:lnTo>
                  <a:pt x="56" y="106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8" name="Freeform 709"/>
          <p:cNvSpPr>
            <a:spLocks/>
          </p:cNvSpPr>
          <p:nvPr/>
        </p:nvSpPr>
        <p:spPr bwMode="auto">
          <a:xfrm>
            <a:off x="3830638" y="2314575"/>
            <a:ext cx="284162" cy="125413"/>
          </a:xfrm>
          <a:custGeom>
            <a:avLst/>
            <a:gdLst/>
            <a:ahLst/>
            <a:cxnLst>
              <a:cxn ang="0">
                <a:pos x="0" y="54"/>
              </a:cxn>
              <a:cxn ang="0">
                <a:pos x="21" y="46"/>
              </a:cxn>
              <a:cxn ang="0">
                <a:pos x="9" y="32"/>
              </a:cxn>
              <a:cxn ang="0">
                <a:pos x="35" y="41"/>
              </a:cxn>
              <a:cxn ang="0">
                <a:pos x="24" y="16"/>
              </a:cxn>
              <a:cxn ang="0">
                <a:pos x="55" y="31"/>
              </a:cxn>
              <a:cxn ang="0">
                <a:pos x="39" y="1"/>
              </a:cxn>
              <a:cxn ang="0">
                <a:pos x="90" y="25"/>
              </a:cxn>
              <a:cxn ang="0">
                <a:pos x="95" y="64"/>
              </a:cxn>
              <a:cxn ang="0">
                <a:pos x="121" y="20"/>
              </a:cxn>
              <a:cxn ang="0">
                <a:pos x="147" y="36"/>
              </a:cxn>
              <a:cxn ang="0">
                <a:pos x="168" y="15"/>
              </a:cxn>
              <a:cxn ang="0">
                <a:pos x="187" y="42"/>
              </a:cxn>
              <a:cxn ang="0">
                <a:pos x="182" y="16"/>
              </a:cxn>
              <a:cxn ang="0">
                <a:pos x="234" y="16"/>
              </a:cxn>
              <a:cxn ang="0">
                <a:pos x="242" y="0"/>
              </a:cxn>
              <a:cxn ang="0">
                <a:pos x="266" y="15"/>
              </a:cxn>
              <a:cxn ang="0">
                <a:pos x="293" y="9"/>
              </a:cxn>
              <a:cxn ang="0">
                <a:pos x="273" y="20"/>
              </a:cxn>
              <a:cxn ang="0">
                <a:pos x="323" y="69"/>
              </a:cxn>
              <a:cxn ang="0">
                <a:pos x="279" y="111"/>
              </a:cxn>
              <a:cxn ang="0">
                <a:pos x="160" y="151"/>
              </a:cxn>
              <a:cxn ang="0">
                <a:pos x="54" y="132"/>
              </a:cxn>
              <a:cxn ang="0">
                <a:pos x="81" y="94"/>
              </a:cxn>
              <a:cxn ang="0">
                <a:pos x="17" y="80"/>
              </a:cxn>
              <a:cxn ang="0">
                <a:pos x="79" y="76"/>
              </a:cxn>
              <a:cxn ang="0">
                <a:pos x="55" y="65"/>
              </a:cxn>
              <a:cxn ang="0">
                <a:pos x="80" y="54"/>
              </a:cxn>
              <a:cxn ang="0">
                <a:pos x="0" y="54"/>
              </a:cxn>
            </a:cxnLst>
            <a:rect l="0" t="0" r="r" b="b"/>
            <a:pathLst>
              <a:path w="323" h="151">
                <a:moveTo>
                  <a:pt x="0" y="54"/>
                </a:moveTo>
                <a:lnTo>
                  <a:pt x="21" y="46"/>
                </a:lnTo>
                <a:lnTo>
                  <a:pt x="9" y="32"/>
                </a:lnTo>
                <a:lnTo>
                  <a:pt x="35" y="41"/>
                </a:lnTo>
                <a:lnTo>
                  <a:pt x="24" y="16"/>
                </a:lnTo>
                <a:lnTo>
                  <a:pt x="55" y="31"/>
                </a:lnTo>
                <a:lnTo>
                  <a:pt x="39" y="1"/>
                </a:lnTo>
                <a:lnTo>
                  <a:pt x="90" y="25"/>
                </a:lnTo>
                <a:lnTo>
                  <a:pt x="95" y="64"/>
                </a:lnTo>
                <a:lnTo>
                  <a:pt x="121" y="20"/>
                </a:lnTo>
                <a:lnTo>
                  <a:pt x="147" y="36"/>
                </a:lnTo>
                <a:lnTo>
                  <a:pt x="168" y="15"/>
                </a:lnTo>
                <a:lnTo>
                  <a:pt x="187" y="42"/>
                </a:lnTo>
                <a:lnTo>
                  <a:pt x="182" y="16"/>
                </a:lnTo>
                <a:lnTo>
                  <a:pt x="234" y="16"/>
                </a:lnTo>
                <a:lnTo>
                  <a:pt x="242" y="0"/>
                </a:lnTo>
                <a:lnTo>
                  <a:pt x="266" y="15"/>
                </a:lnTo>
                <a:lnTo>
                  <a:pt x="293" y="9"/>
                </a:lnTo>
                <a:lnTo>
                  <a:pt x="273" y="20"/>
                </a:lnTo>
                <a:lnTo>
                  <a:pt x="323" y="69"/>
                </a:lnTo>
                <a:lnTo>
                  <a:pt x="279" y="111"/>
                </a:lnTo>
                <a:lnTo>
                  <a:pt x="160" y="151"/>
                </a:lnTo>
                <a:lnTo>
                  <a:pt x="54" y="132"/>
                </a:lnTo>
                <a:lnTo>
                  <a:pt x="81" y="94"/>
                </a:lnTo>
                <a:lnTo>
                  <a:pt x="17" y="80"/>
                </a:lnTo>
                <a:lnTo>
                  <a:pt x="79" y="76"/>
                </a:lnTo>
                <a:lnTo>
                  <a:pt x="55" y="65"/>
                </a:lnTo>
                <a:lnTo>
                  <a:pt x="80" y="54"/>
                </a:lnTo>
                <a:lnTo>
                  <a:pt x="0" y="5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9" name="Freeform 710"/>
          <p:cNvSpPr>
            <a:spLocks/>
          </p:cNvSpPr>
          <p:nvPr/>
        </p:nvSpPr>
        <p:spPr bwMode="auto">
          <a:xfrm>
            <a:off x="6237288" y="3349625"/>
            <a:ext cx="763587" cy="741363"/>
          </a:xfrm>
          <a:custGeom>
            <a:avLst/>
            <a:gdLst/>
            <a:ahLst/>
            <a:cxnLst>
              <a:cxn ang="0">
                <a:pos x="0" y="399"/>
              </a:cxn>
              <a:cxn ang="0">
                <a:pos x="24" y="379"/>
              </a:cxn>
              <a:cxn ang="0">
                <a:pos x="89" y="379"/>
              </a:cxn>
              <a:cxn ang="0">
                <a:pos x="42" y="288"/>
              </a:cxn>
              <a:cxn ang="0">
                <a:pos x="71" y="263"/>
              </a:cxn>
              <a:cxn ang="0">
                <a:pos x="109" y="265"/>
              </a:cxn>
              <a:cxn ang="0">
                <a:pos x="197" y="166"/>
              </a:cxn>
              <a:cxn ang="0">
                <a:pos x="192" y="138"/>
              </a:cxn>
              <a:cxn ang="0">
                <a:pos x="212" y="122"/>
              </a:cxn>
              <a:cxn ang="0">
                <a:pos x="175" y="91"/>
              </a:cxn>
              <a:cxn ang="0">
                <a:pos x="173" y="42"/>
              </a:cxn>
              <a:cxn ang="0">
                <a:pos x="258" y="42"/>
              </a:cxn>
              <a:cxn ang="0">
                <a:pos x="281" y="18"/>
              </a:cxn>
              <a:cxn ang="0">
                <a:pos x="328" y="0"/>
              </a:cxn>
              <a:cxn ang="0">
                <a:pos x="358" y="17"/>
              </a:cxn>
              <a:cxn ang="0">
                <a:pos x="317" y="67"/>
              </a:cxn>
              <a:cxn ang="0">
                <a:pos x="337" y="109"/>
              </a:cxn>
              <a:cxn ang="0">
                <a:pos x="307" y="116"/>
              </a:cxn>
              <a:cxn ang="0">
                <a:pos x="319" y="168"/>
              </a:cxn>
              <a:cxn ang="0">
                <a:pos x="382" y="189"/>
              </a:cxn>
              <a:cxn ang="0">
                <a:pos x="352" y="238"/>
              </a:cxn>
              <a:cxn ang="0">
                <a:pos x="430" y="284"/>
              </a:cxn>
              <a:cxn ang="0">
                <a:pos x="585" y="313"/>
              </a:cxn>
              <a:cxn ang="0">
                <a:pos x="587" y="268"/>
              </a:cxn>
              <a:cxn ang="0">
                <a:pos x="606" y="263"/>
              </a:cxn>
              <a:cxn ang="0">
                <a:pos x="610" y="285"/>
              </a:cxn>
              <a:cxn ang="0">
                <a:pos x="622" y="305"/>
              </a:cxn>
              <a:cxn ang="0">
                <a:pos x="702" y="296"/>
              </a:cxn>
              <a:cxn ang="0">
                <a:pos x="696" y="269"/>
              </a:cxn>
              <a:cxn ang="0">
                <a:pos x="819" y="214"/>
              </a:cxn>
              <a:cxn ang="0">
                <a:pos x="829" y="247"/>
              </a:cxn>
              <a:cxn ang="0">
                <a:pos x="859" y="259"/>
              </a:cxn>
              <a:cxn ang="0">
                <a:pos x="848" y="291"/>
              </a:cxn>
              <a:cxn ang="0">
                <a:pos x="796" y="311"/>
              </a:cxn>
              <a:cxn ang="0">
                <a:pos x="719" y="455"/>
              </a:cxn>
              <a:cxn ang="0">
                <a:pos x="706" y="397"/>
              </a:cxn>
              <a:cxn ang="0">
                <a:pos x="692" y="420"/>
              </a:cxn>
              <a:cxn ang="0">
                <a:pos x="673" y="391"/>
              </a:cxn>
              <a:cxn ang="0">
                <a:pos x="707" y="355"/>
              </a:cxn>
              <a:cxn ang="0">
                <a:pos x="642" y="350"/>
              </a:cxn>
              <a:cxn ang="0">
                <a:pos x="597" y="310"/>
              </a:cxn>
              <a:cxn ang="0">
                <a:pos x="586" y="331"/>
              </a:cxn>
              <a:cxn ang="0">
                <a:pos x="600" y="350"/>
              </a:cxn>
              <a:cxn ang="0">
                <a:pos x="581" y="363"/>
              </a:cxn>
              <a:cxn ang="0">
                <a:pos x="599" y="381"/>
              </a:cxn>
              <a:cxn ang="0">
                <a:pos x="610" y="463"/>
              </a:cxn>
              <a:cxn ang="0">
                <a:pos x="586" y="450"/>
              </a:cxn>
              <a:cxn ang="0">
                <a:pos x="536" y="516"/>
              </a:cxn>
              <a:cxn ang="0">
                <a:pos x="357" y="648"/>
              </a:cxn>
              <a:cxn ang="0">
                <a:pos x="344" y="811"/>
              </a:cxn>
              <a:cxn ang="0">
                <a:pos x="272" y="876"/>
              </a:cxn>
              <a:cxn ang="0">
                <a:pos x="205" y="750"/>
              </a:cxn>
              <a:cxn ang="0">
                <a:pos x="178" y="650"/>
              </a:cxn>
              <a:cxn ang="0">
                <a:pos x="153" y="627"/>
              </a:cxn>
              <a:cxn ang="0">
                <a:pos x="137" y="445"/>
              </a:cxn>
              <a:cxn ang="0">
                <a:pos x="120" y="440"/>
              </a:cxn>
              <a:cxn ang="0">
                <a:pos x="110" y="478"/>
              </a:cxn>
              <a:cxn ang="0">
                <a:pos x="69" y="490"/>
              </a:cxn>
              <a:cxn ang="0">
                <a:pos x="26" y="441"/>
              </a:cxn>
              <a:cxn ang="0">
                <a:pos x="67" y="417"/>
              </a:cxn>
              <a:cxn ang="0">
                <a:pos x="26" y="426"/>
              </a:cxn>
              <a:cxn ang="0">
                <a:pos x="0" y="399"/>
              </a:cxn>
            </a:cxnLst>
            <a:rect l="0" t="0" r="r" b="b"/>
            <a:pathLst>
              <a:path w="859" h="876">
                <a:moveTo>
                  <a:pt x="0" y="399"/>
                </a:moveTo>
                <a:lnTo>
                  <a:pt x="24" y="379"/>
                </a:lnTo>
                <a:lnTo>
                  <a:pt x="89" y="379"/>
                </a:lnTo>
                <a:lnTo>
                  <a:pt x="42" y="288"/>
                </a:lnTo>
                <a:lnTo>
                  <a:pt x="71" y="263"/>
                </a:lnTo>
                <a:lnTo>
                  <a:pt x="109" y="265"/>
                </a:lnTo>
                <a:lnTo>
                  <a:pt x="197" y="166"/>
                </a:lnTo>
                <a:lnTo>
                  <a:pt x="192" y="138"/>
                </a:lnTo>
                <a:lnTo>
                  <a:pt x="212" y="122"/>
                </a:lnTo>
                <a:lnTo>
                  <a:pt x="175" y="91"/>
                </a:lnTo>
                <a:lnTo>
                  <a:pt x="173" y="42"/>
                </a:lnTo>
                <a:lnTo>
                  <a:pt x="258" y="42"/>
                </a:lnTo>
                <a:lnTo>
                  <a:pt x="281" y="18"/>
                </a:lnTo>
                <a:lnTo>
                  <a:pt x="328" y="0"/>
                </a:lnTo>
                <a:lnTo>
                  <a:pt x="358" y="17"/>
                </a:lnTo>
                <a:lnTo>
                  <a:pt x="317" y="67"/>
                </a:lnTo>
                <a:lnTo>
                  <a:pt x="337" y="109"/>
                </a:lnTo>
                <a:lnTo>
                  <a:pt x="307" y="116"/>
                </a:lnTo>
                <a:lnTo>
                  <a:pt x="319" y="168"/>
                </a:lnTo>
                <a:lnTo>
                  <a:pt x="382" y="189"/>
                </a:lnTo>
                <a:lnTo>
                  <a:pt x="352" y="238"/>
                </a:lnTo>
                <a:lnTo>
                  <a:pt x="430" y="284"/>
                </a:lnTo>
                <a:lnTo>
                  <a:pt x="585" y="313"/>
                </a:lnTo>
                <a:lnTo>
                  <a:pt x="587" y="268"/>
                </a:lnTo>
                <a:lnTo>
                  <a:pt x="606" y="263"/>
                </a:lnTo>
                <a:lnTo>
                  <a:pt x="610" y="285"/>
                </a:lnTo>
                <a:lnTo>
                  <a:pt x="622" y="305"/>
                </a:lnTo>
                <a:lnTo>
                  <a:pt x="702" y="296"/>
                </a:lnTo>
                <a:lnTo>
                  <a:pt x="696" y="269"/>
                </a:lnTo>
                <a:lnTo>
                  <a:pt x="819" y="214"/>
                </a:lnTo>
                <a:lnTo>
                  <a:pt x="829" y="247"/>
                </a:lnTo>
                <a:lnTo>
                  <a:pt x="859" y="259"/>
                </a:lnTo>
                <a:lnTo>
                  <a:pt x="848" y="291"/>
                </a:lnTo>
                <a:lnTo>
                  <a:pt x="796" y="311"/>
                </a:lnTo>
                <a:lnTo>
                  <a:pt x="719" y="455"/>
                </a:lnTo>
                <a:lnTo>
                  <a:pt x="706" y="397"/>
                </a:lnTo>
                <a:lnTo>
                  <a:pt x="692" y="420"/>
                </a:lnTo>
                <a:lnTo>
                  <a:pt x="673" y="391"/>
                </a:lnTo>
                <a:lnTo>
                  <a:pt x="707" y="355"/>
                </a:lnTo>
                <a:lnTo>
                  <a:pt x="642" y="350"/>
                </a:lnTo>
                <a:lnTo>
                  <a:pt x="597" y="310"/>
                </a:lnTo>
                <a:lnTo>
                  <a:pt x="586" y="331"/>
                </a:lnTo>
                <a:lnTo>
                  <a:pt x="600" y="350"/>
                </a:lnTo>
                <a:lnTo>
                  <a:pt x="581" y="363"/>
                </a:lnTo>
                <a:lnTo>
                  <a:pt x="599" y="381"/>
                </a:lnTo>
                <a:lnTo>
                  <a:pt x="610" y="463"/>
                </a:lnTo>
                <a:lnTo>
                  <a:pt x="586" y="450"/>
                </a:lnTo>
                <a:lnTo>
                  <a:pt x="536" y="516"/>
                </a:lnTo>
                <a:lnTo>
                  <a:pt x="357" y="648"/>
                </a:lnTo>
                <a:lnTo>
                  <a:pt x="344" y="811"/>
                </a:lnTo>
                <a:lnTo>
                  <a:pt x="272" y="876"/>
                </a:lnTo>
                <a:lnTo>
                  <a:pt x="205" y="750"/>
                </a:lnTo>
                <a:lnTo>
                  <a:pt x="178" y="650"/>
                </a:lnTo>
                <a:lnTo>
                  <a:pt x="153" y="627"/>
                </a:lnTo>
                <a:lnTo>
                  <a:pt x="137" y="445"/>
                </a:lnTo>
                <a:lnTo>
                  <a:pt x="120" y="440"/>
                </a:lnTo>
                <a:lnTo>
                  <a:pt x="110" y="478"/>
                </a:lnTo>
                <a:lnTo>
                  <a:pt x="69" y="490"/>
                </a:lnTo>
                <a:lnTo>
                  <a:pt x="26" y="441"/>
                </a:lnTo>
                <a:lnTo>
                  <a:pt x="67" y="417"/>
                </a:lnTo>
                <a:lnTo>
                  <a:pt x="26" y="426"/>
                </a:lnTo>
                <a:lnTo>
                  <a:pt x="0" y="39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0" name="Freeform 711"/>
          <p:cNvSpPr>
            <a:spLocks/>
          </p:cNvSpPr>
          <p:nvPr/>
        </p:nvSpPr>
        <p:spPr bwMode="auto">
          <a:xfrm>
            <a:off x="6943725" y="4152900"/>
            <a:ext cx="280988" cy="2873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0" y="13"/>
              </a:cxn>
              <a:cxn ang="0">
                <a:pos x="161" y="102"/>
              </a:cxn>
              <a:cxn ang="0">
                <a:pos x="233" y="133"/>
              </a:cxn>
              <a:cxn ang="0">
                <a:pos x="224" y="158"/>
              </a:cxn>
              <a:cxn ang="0">
                <a:pos x="249" y="156"/>
              </a:cxn>
              <a:cxn ang="0">
                <a:pos x="247" y="190"/>
              </a:cxn>
              <a:cxn ang="0">
                <a:pos x="319" y="253"/>
              </a:cxn>
              <a:cxn ang="0">
                <a:pos x="310" y="338"/>
              </a:cxn>
              <a:cxn ang="0">
                <a:pos x="280" y="339"/>
              </a:cxn>
              <a:cxn ang="0">
                <a:pos x="216" y="289"/>
              </a:cxn>
              <a:cxn ang="0">
                <a:pos x="110" y="118"/>
              </a:cxn>
              <a:cxn ang="0">
                <a:pos x="0" y="0"/>
              </a:cxn>
            </a:cxnLst>
            <a:rect l="0" t="0" r="r" b="b"/>
            <a:pathLst>
              <a:path w="319" h="339">
                <a:moveTo>
                  <a:pt x="0" y="0"/>
                </a:moveTo>
                <a:lnTo>
                  <a:pt x="70" y="13"/>
                </a:lnTo>
                <a:lnTo>
                  <a:pt x="161" y="102"/>
                </a:lnTo>
                <a:lnTo>
                  <a:pt x="233" y="133"/>
                </a:lnTo>
                <a:lnTo>
                  <a:pt x="224" y="158"/>
                </a:lnTo>
                <a:lnTo>
                  <a:pt x="249" y="156"/>
                </a:lnTo>
                <a:lnTo>
                  <a:pt x="247" y="190"/>
                </a:lnTo>
                <a:lnTo>
                  <a:pt x="319" y="253"/>
                </a:lnTo>
                <a:lnTo>
                  <a:pt x="310" y="338"/>
                </a:lnTo>
                <a:lnTo>
                  <a:pt x="280" y="339"/>
                </a:lnTo>
                <a:lnTo>
                  <a:pt x="216" y="289"/>
                </a:lnTo>
                <a:lnTo>
                  <a:pt x="110" y="11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1" name="Freeform 712"/>
          <p:cNvSpPr>
            <a:spLocks/>
          </p:cNvSpPr>
          <p:nvPr/>
        </p:nvSpPr>
        <p:spPr bwMode="auto">
          <a:xfrm>
            <a:off x="7208838" y="4445000"/>
            <a:ext cx="238125" cy="69850"/>
          </a:xfrm>
          <a:custGeom>
            <a:avLst/>
            <a:gdLst/>
            <a:ahLst/>
            <a:cxnLst>
              <a:cxn ang="0">
                <a:pos x="0" y="24"/>
              </a:cxn>
              <a:cxn ang="0">
                <a:pos x="19" y="0"/>
              </a:cxn>
              <a:cxn ang="0">
                <a:pos x="206" y="26"/>
              </a:cxn>
              <a:cxn ang="0">
                <a:pos x="226" y="47"/>
              </a:cxn>
              <a:cxn ang="0">
                <a:pos x="263" y="55"/>
              </a:cxn>
              <a:cxn ang="0">
                <a:pos x="268" y="85"/>
              </a:cxn>
              <a:cxn ang="0">
                <a:pos x="50" y="44"/>
              </a:cxn>
              <a:cxn ang="0">
                <a:pos x="0" y="24"/>
              </a:cxn>
            </a:cxnLst>
            <a:rect l="0" t="0" r="r" b="b"/>
            <a:pathLst>
              <a:path w="268" h="85">
                <a:moveTo>
                  <a:pt x="0" y="24"/>
                </a:moveTo>
                <a:lnTo>
                  <a:pt x="19" y="0"/>
                </a:lnTo>
                <a:lnTo>
                  <a:pt x="206" y="26"/>
                </a:lnTo>
                <a:lnTo>
                  <a:pt x="226" y="47"/>
                </a:lnTo>
                <a:lnTo>
                  <a:pt x="263" y="55"/>
                </a:lnTo>
                <a:lnTo>
                  <a:pt x="268" y="85"/>
                </a:lnTo>
                <a:lnTo>
                  <a:pt x="50" y="44"/>
                </a:lnTo>
                <a:lnTo>
                  <a:pt x="0" y="2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2" name="Freeform 713"/>
          <p:cNvSpPr>
            <a:spLocks/>
          </p:cNvSpPr>
          <p:nvPr/>
        </p:nvSpPr>
        <p:spPr bwMode="auto">
          <a:xfrm>
            <a:off x="7305675" y="4183063"/>
            <a:ext cx="254000" cy="214312"/>
          </a:xfrm>
          <a:custGeom>
            <a:avLst/>
            <a:gdLst/>
            <a:ahLst/>
            <a:cxnLst>
              <a:cxn ang="0">
                <a:pos x="0" y="114"/>
              </a:cxn>
              <a:cxn ang="0">
                <a:pos x="17" y="81"/>
              </a:cxn>
              <a:cxn ang="0">
                <a:pos x="43" y="101"/>
              </a:cxn>
              <a:cxn ang="0">
                <a:pos x="129" y="94"/>
              </a:cxn>
              <a:cxn ang="0">
                <a:pos x="159" y="84"/>
              </a:cxn>
              <a:cxn ang="0">
                <a:pos x="199" y="0"/>
              </a:cxn>
              <a:cxn ang="0">
                <a:pos x="249" y="4"/>
              </a:cxn>
              <a:cxn ang="0">
                <a:pos x="236" y="25"/>
              </a:cxn>
              <a:cxn ang="0">
                <a:pos x="288" y="101"/>
              </a:cxn>
              <a:cxn ang="0">
                <a:pos x="260" y="95"/>
              </a:cxn>
              <a:cxn ang="0">
                <a:pos x="210" y="182"/>
              </a:cxn>
              <a:cxn ang="0">
                <a:pos x="203" y="236"/>
              </a:cxn>
              <a:cxn ang="0">
                <a:pos x="170" y="252"/>
              </a:cxn>
              <a:cxn ang="0">
                <a:pos x="117" y="221"/>
              </a:cxn>
              <a:cxn ang="0">
                <a:pos x="82" y="235"/>
              </a:cxn>
              <a:cxn ang="0">
                <a:pos x="78" y="210"/>
              </a:cxn>
              <a:cxn ang="0">
                <a:pos x="33" y="215"/>
              </a:cxn>
              <a:cxn ang="0">
                <a:pos x="0" y="114"/>
              </a:cxn>
            </a:cxnLst>
            <a:rect l="0" t="0" r="r" b="b"/>
            <a:pathLst>
              <a:path w="288" h="252">
                <a:moveTo>
                  <a:pt x="0" y="114"/>
                </a:moveTo>
                <a:lnTo>
                  <a:pt x="17" y="81"/>
                </a:lnTo>
                <a:lnTo>
                  <a:pt x="43" y="101"/>
                </a:lnTo>
                <a:lnTo>
                  <a:pt x="129" y="94"/>
                </a:lnTo>
                <a:lnTo>
                  <a:pt x="159" y="84"/>
                </a:lnTo>
                <a:lnTo>
                  <a:pt x="199" y="0"/>
                </a:lnTo>
                <a:lnTo>
                  <a:pt x="249" y="4"/>
                </a:lnTo>
                <a:lnTo>
                  <a:pt x="236" y="25"/>
                </a:lnTo>
                <a:lnTo>
                  <a:pt x="288" y="101"/>
                </a:lnTo>
                <a:lnTo>
                  <a:pt x="260" y="95"/>
                </a:lnTo>
                <a:lnTo>
                  <a:pt x="210" y="182"/>
                </a:lnTo>
                <a:lnTo>
                  <a:pt x="203" y="236"/>
                </a:lnTo>
                <a:lnTo>
                  <a:pt x="170" y="252"/>
                </a:lnTo>
                <a:lnTo>
                  <a:pt x="117" y="221"/>
                </a:lnTo>
                <a:lnTo>
                  <a:pt x="82" y="235"/>
                </a:lnTo>
                <a:lnTo>
                  <a:pt x="78" y="210"/>
                </a:lnTo>
                <a:lnTo>
                  <a:pt x="33" y="215"/>
                </a:lnTo>
                <a:lnTo>
                  <a:pt x="0" y="11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3" name="Freeform 714"/>
          <p:cNvSpPr>
            <a:spLocks/>
          </p:cNvSpPr>
          <p:nvPr/>
        </p:nvSpPr>
        <p:spPr bwMode="auto">
          <a:xfrm>
            <a:off x="7505700" y="4505325"/>
            <a:ext cx="63500" cy="17463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9" y="18"/>
              </a:cxn>
              <a:cxn ang="0">
                <a:pos x="70" y="6"/>
              </a:cxn>
              <a:cxn ang="0">
                <a:pos x="23" y="0"/>
              </a:cxn>
              <a:cxn ang="0">
                <a:pos x="0" y="3"/>
              </a:cxn>
            </a:cxnLst>
            <a:rect l="0" t="0" r="r" b="b"/>
            <a:pathLst>
              <a:path w="70" h="18">
                <a:moveTo>
                  <a:pt x="0" y="3"/>
                </a:moveTo>
                <a:lnTo>
                  <a:pt x="9" y="18"/>
                </a:lnTo>
                <a:lnTo>
                  <a:pt x="70" y="6"/>
                </a:lnTo>
                <a:lnTo>
                  <a:pt x="23" y="0"/>
                </a:lnTo>
                <a:lnTo>
                  <a:pt x="0" y="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4" name="Freeform 715"/>
          <p:cNvSpPr>
            <a:spLocks/>
          </p:cNvSpPr>
          <p:nvPr/>
        </p:nvSpPr>
        <p:spPr bwMode="auto">
          <a:xfrm>
            <a:off x="7559675" y="4249738"/>
            <a:ext cx="161925" cy="184150"/>
          </a:xfrm>
          <a:custGeom>
            <a:avLst/>
            <a:gdLst/>
            <a:ahLst/>
            <a:cxnLst>
              <a:cxn ang="0">
                <a:pos x="0" y="130"/>
              </a:cxn>
              <a:cxn ang="0">
                <a:pos x="23" y="170"/>
              </a:cxn>
              <a:cxn ang="0">
                <a:pos x="15" y="210"/>
              </a:cxn>
              <a:cxn ang="0">
                <a:pos x="44" y="219"/>
              </a:cxn>
              <a:cxn ang="0">
                <a:pos x="42" y="138"/>
              </a:cxn>
              <a:cxn ang="0">
                <a:pos x="61" y="130"/>
              </a:cxn>
              <a:cxn ang="0">
                <a:pos x="63" y="160"/>
              </a:cxn>
              <a:cxn ang="0">
                <a:pos x="79" y="196"/>
              </a:cxn>
              <a:cxn ang="0">
                <a:pos x="112" y="180"/>
              </a:cxn>
              <a:cxn ang="0">
                <a:pos x="72" y="105"/>
              </a:cxn>
              <a:cxn ang="0">
                <a:pos x="133" y="72"/>
              </a:cxn>
              <a:cxn ang="0">
                <a:pos x="52" y="93"/>
              </a:cxn>
              <a:cxn ang="0">
                <a:pos x="41" y="44"/>
              </a:cxn>
              <a:cxn ang="0">
                <a:pos x="160" y="39"/>
              </a:cxn>
              <a:cxn ang="0">
                <a:pos x="180" y="0"/>
              </a:cxn>
              <a:cxn ang="0">
                <a:pos x="145" y="24"/>
              </a:cxn>
              <a:cxn ang="0">
                <a:pos x="61" y="12"/>
              </a:cxn>
              <a:cxn ang="0">
                <a:pos x="32" y="29"/>
              </a:cxn>
              <a:cxn ang="0">
                <a:pos x="0" y="130"/>
              </a:cxn>
            </a:cxnLst>
            <a:rect l="0" t="0" r="r" b="b"/>
            <a:pathLst>
              <a:path w="180" h="219">
                <a:moveTo>
                  <a:pt x="0" y="130"/>
                </a:moveTo>
                <a:lnTo>
                  <a:pt x="23" y="170"/>
                </a:lnTo>
                <a:lnTo>
                  <a:pt x="15" y="210"/>
                </a:lnTo>
                <a:lnTo>
                  <a:pt x="44" y="219"/>
                </a:lnTo>
                <a:lnTo>
                  <a:pt x="42" y="138"/>
                </a:lnTo>
                <a:lnTo>
                  <a:pt x="61" y="130"/>
                </a:lnTo>
                <a:lnTo>
                  <a:pt x="63" y="160"/>
                </a:lnTo>
                <a:lnTo>
                  <a:pt x="79" y="196"/>
                </a:lnTo>
                <a:lnTo>
                  <a:pt x="112" y="180"/>
                </a:lnTo>
                <a:lnTo>
                  <a:pt x="72" y="105"/>
                </a:lnTo>
                <a:lnTo>
                  <a:pt x="133" y="72"/>
                </a:lnTo>
                <a:lnTo>
                  <a:pt x="52" y="93"/>
                </a:lnTo>
                <a:lnTo>
                  <a:pt x="41" y="44"/>
                </a:lnTo>
                <a:lnTo>
                  <a:pt x="160" y="39"/>
                </a:lnTo>
                <a:lnTo>
                  <a:pt x="180" y="0"/>
                </a:lnTo>
                <a:lnTo>
                  <a:pt x="145" y="24"/>
                </a:lnTo>
                <a:lnTo>
                  <a:pt x="61" y="12"/>
                </a:lnTo>
                <a:lnTo>
                  <a:pt x="32" y="29"/>
                </a:lnTo>
                <a:lnTo>
                  <a:pt x="0" y="13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5" name="Freeform 716"/>
          <p:cNvSpPr>
            <a:spLocks/>
          </p:cNvSpPr>
          <p:nvPr/>
        </p:nvSpPr>
        <p:spPr bwMode="auto">
          <a:xfrm>
            <a:off x="7688263" y="4508500"/>
            <a:ext cx="88900" cy="46038"/>
          </a:xfrm>
          <a:custGeom>
            <a:avLst/>
            <a:gdLst/>
            <a:ahLst/>
            <a:cxnLst>
              <a:cxn ang="0">
                <a:pos x="0" y="34"/>
              </a:cxn>
              <a:cxn ang="0">
                <a:pos x="4" y="57"/>
              </a:cxn>
              <a:cxn ang="0">
                <a:pos x="100" y="0"/>
              </a:cxn>
              <a:cxn ang="0">
                <a:pos x="29" y="17"/>
              </a:cxn>
              <a:cxn ang="0">
                <a:pos x="0" y="34"/>
              </a:cxn>
            </a:cxnLst>
            <a:rect l="0" t="0" r="r" b="b"/>
            <a:pathLst>
              <a:path w="100" h="57">
                <a:moveTo>
                  <a:pt x="0" y="34"/>
                </a:moveTo>
                <a:lnTo>
                  <a:pt x="4" y="57"/>
                </a:lnTo>
                <a:lnTo>
                  <a:pt x="100" y="0"/>
                </a:lnTo>
                <a:lnTo>
                  <a:pt x="29" y="17"/>
                </a:lnTo>
                <a:lnTo>
                  <a:pt x="0" y="3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6" name="Freeform 717"/>
          <p:cNvSpPr>
            <a:spLocks/>
          </p:cNvSpPr>
          <p:nvPr/>
        </p:nvSpPr>
        <p:spPr bwMode="auto">
          <a:xfrm>
            <a:off x="7781925" y="4240213"/>
            <a:ext cx="30163" cy="74612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9" y="71"/>
              </a:cxn>
              <a:cxn ang="0">
                <a:pos x="29" y="89"/>
              </a:cxn>
              <a:cxn ang="0">
                <a:pos x="15" y="51"/>
              </a:cxn>
              <a:cxn ang="0">
                <a:pos x="36" y="46"/>
              </a:cxn>
              <a:cxn ang="0">
                <a:pos x="34" y="19"/>
              </a:cxn>
              <a:cxn ang="0">
                <a:pos x="9" y="36"/>
              </a:cxn>
              <a:cxn ang="0">
                <a:pos x="19" y="0"/>
              </a:cxn>
              <a:cxn ang="0">
                <a:pos x="0" y="30"/>
              </a:cxn>
            </a:cxnLst>
            <a:rect l="0" t="0" r="r" b="b"/>
            <a:pathLst>
              <a:path w="36" h="89">
                <a:moveTo>
                  <a:pt x="0" y="30"/>
                </a:moveTo>
                <a:lnTo>
                  <a:pt x="9" y="71"/>
                </a:lnTo>
                <a:lnTo>
                  <a:pt x="29" y="89"/>
                </a:lnTo>
                <a:lnTo>
                  <a:pt x="15" y="51"/>
                </a:lnTo>
                <a:lnTo>
                  <a:pt x="36" y="46"/>
                </a:lnTo>
                <a:lnTo>
                  <a:pt x="34" y="19"/>
                </a:lnTo>
                <a:lnTo>
                  <a:pt x="9" y="36"/>
                </a:lnTo>
                <a:lnTo>
                  <a:pt x="19" y="0"/>
                </a:lnTo>
                <a:lnTo>
                  <a:pt x="0" y="3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7" name="Freeform 718"/>
          <p:cNvSpPr>
            <a:spLocks/>
          </p:cNvSpPr>
          <p:nvPr/>
        </p:nvSpPr>
        <p:spPr bwMode="auto">
          <a:xfrm>
            <a:off x="7793038" y="4364038"/>
            <a:ext cx="74612" cy="22225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46" y="0"/>
              </a:cxn>
              <a:cxn ang="0">
                <a:pos x="83" y="28"/>
              </a:cxn>
              <a:cxn ang="0">
                <a:pos x="0" y="10"/>
              </a:cxn>
            </a:cxnLst>
            <a:rect l="0" t="0" r="r" b="b"/>
            <a:pathLst>
              <a:path w="83" h="28">
                <a:moveTo>
                  <a:pt x="0" y="10"/>
                </a:moveTo>
                <a:lnTo>
                  <a:pt x="46" y="0"/>
                </a:lnTo>
                <a:lnTo>
                  <a:pt x="83" y="28"/>
                </a:lnTo>
                <a:lnTo>
                  <a:pt x="0" y="1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8" name="Freeform 719"/>
          <p:cNvSpPr>
            <a:spLocks/>
          </p:cNvSpPr>
          <p:nvPr/>
        </p:nvSpPr>
        <p:spPr bwMode="auto">
          <a:xfrm>
            <a:off x="7869238" y="4303713"/>
            <a:ext cx="273050" cy="219075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47" y="57"/>
              </a:cxn>
              <a:cxn ang="0">
                <a:pos x="91" y="51"/>
              </a:cxn>
              <a:cxn ang="0">
                <a:pos x="32" y="70"/>
              </a:cxn>
              <a:cxn ang="0">
                <a:pos x="62" y="111"/>
              </a:cxn>
              <a:cxn ang="0">
                <a:pos x="88" y="76"/>
              </a:cxn>
              <a:cxn ang="0">
                <a:pos x="107" y="111"/>
              </a:cxn>
              <a:cxn ang="0">
                <a:pos x="217" y="151"/>
              </a:cxn>
              <a:cxn ang="0">
                <a:pos x="242" y="213"/>
              </a:cxn>
              <a:cxn ang="0">
                <a:pos x="222" y="211"/>
              </a:cxn>
              <a:cxn ang="0">
                <a:pos x="204" y="241"/>
              </a:cxn>
              <a:cxn ang="0">
                <a:pos x="270" y="227"/>
              </a:cxn>
              <a:cxn ang="0">
                <a:pos x="308" y="259"/>
              </a:cxn>
              <a:cxn ang="0">
                <a:pos x="303" y="66"/>
              </a:cxn>
              <a:cxn ang="0">
                <a:pos x="208" y="32"/>
              </a:cxn>
              <a:cxn ang="0">
                <a:pos x="132" y="89"/>
              </a:cxn>
              <a:cxn ang="0">
                <a:pos x="102" y="60"/>
              </a:cxn>
              <a:cxn ang="0">
                <a:pos x="92" y="13"/>
              </a:cxn>
              <a:cxn ang="0">
                <a:pos x="47" y="0"/>
              </a:cxn>
              <a:cxn ang="0">
                <a:pos x="0" y="32"/>
              </a:cxn>
            </a:cxnLst>
            <a:rect l="0" t="0" r="r" b="b"/>
            <a:pathLst>
              <a:path w="308" h="259">
                <a:moveTo>
                  <a:pt x="0" y="32"/>
                </a:moveTo>
                <a:lnTo>
                  <a:pt x="47" y="57"/>
                </a:lnTo>
                <a:lnTo>
                  <a:pt x="91" y="51"/>
                </a:lnTo>
                <a:lnTo>
                  <a:pt x="32" y="70"/>
                </a:lnTo>
                <a:lnTo>
                  <a:pt x="62" y="111"/>
                </a:lnTo>
                <a:lnTo>
                  <a:pt x="88" y="76"/>
                </a:lnTo>
                <a:lnTo>
                  <a:pt x="107" y="111"/>
                </a:lnTo>
                <a:lnTo>
                  <a:pt x="217" y="151"/>
                </a:lnTo>
                <a:lnTo>
                  <a:pt x="242" y="213"/>
                </a:lnTo>
                <a:lnTo>
                  <a:pt x="222" y="211"/>
                </a:lnTo>
                <a:lnTo>
                  <a:pt x="204" y="241"/>
                </a:lnTo>
                <a:lnTo>
                  <a:pt x="270" y="227"/>
                </a:lnTo>
                <a:lnTo>
                  <a:pt x="308" y="259"/>
                </a:lnTo>
                <a:lnTo>
                  <a:pt x="303" y="66"/>
                </a:lnTo>
                <a:lnTo>
                  <a:pt x="208" y="32"/>
                </a:lnTo>
                <a:lnTo>
                  <a:pt x="132" y="89"/>
                </a:lnTo>
                <a:lnTo>
                  <a:pt x="102" y="60"/>
                </a:lnTo>
                <a:lnTo>
                  <a:pt x="92" y="13"/>
                </a:lnTo>
                <a:lnTo>
                  <a:pt x="47" y="0"/>
                </a:lnTo>
                <a:lnTo>
                  <a:pt x="0" y="3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9" name="Freeform 720"/>
          <p:cNvSpPr>
            <a:spLocks/>
          </p:cNvSpPr>
          <p:nvPr/>
        </p:nvSpPr>
        <p:spPr bwMode="auto">
          <a:xfrm>
            <a:off x="7878763" y="4473575"/>
            <a:ext cx="14287" cy="19050"/>
          </a:xfrm>
          <a:custGeom>
            <a:avLst/>
            <a:gdLst/>
            <a:ahLst/>
            <a:cxnLst>
              <a:cxn ang="0">
                <a:pos x="0" y="21"/>
              </a:cxn>
              <a:cxn ang="0">
                <a:pos x="9" y="0"/>
              </a:cxn>
              <a:cxn ang="0">
                <a:pos x="14" y="11"/>
              </a:cxn>
              <a:cxn ang="0">
                <a:pos x="0" y="21"/>
              </a:cxn>
            </a:cxnLst>
            <a:rect l="0" t="0" r="r" b="b"/>
            <a:pathLst>
              <a:path w="14" h="21">
                <a:moveTo>
                  <a:pt x="0" y="21"/>
                </a:moveTo>
                <a:lnTo>
                  <a:pt x="9" y="0"/>
                </a:lnTo>
                <a:lnTo>
                  <a:pt x="14" y="11"/>
                </a:lnTo>
                <a:lnTo>
                  <a:pt x="0" y="2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0" name="Freeform 721"/>
          <p:cNvSpPr>
            <a:spLocks/>
          </p:cNvSpPr>
          <p:nvPr/>
        </p:nvSpPr>
        <p:spPr bwMode="auto">
          <a:xfrm>
            <a:off x="5611813" y="3233738"/>
            <a:ext cx="501650" cy="415925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15" y="0"/>
              </a:cxn>
              <a:cxn ang="0">
                <a:pos x="57" y="37"/>
              </a:cxn>
              <a:cxn ang="0">
                <a:pos x="111" y="7"/>
              </a:cxn>
              <a:cxn ang="0">
                <a:pos x="117" y="36"/>
              </a:cxn>
              <a:cxn ang="0">
                <a:pos x="141" y="46"/>
              </a:cxn>
              <a:cxn ang="0">
                <a:pos x="147" y="77"/>
              </a:cxn>
              <a:cxn ang="0">
                <a:pos x="223" y="112"/>
              </a:cxn>
              <a:cxn ang="0">
                <a:pos x="294" y="102"/>
              </a:cxn>
              <a:cxn ang="0">
                <a:pos x="288" y="83"/>
              </a:cxn>
              <a:cxn ang="0">
                <a:pos x="381" y="52"/>
              </a:cxn>
              <a:cxn ang="0">
                <a:pos x="501" y="107"/>
              </a:cxn>
              <a:cxn ang="0">
                <a:pos x="504" y="138"/>
              </a:cxn>
              <a:cxn ang="0">
                <a:pos x="482" y="194"/>
              </a:cxn>
              <a:cxn ang="0">
                <a:pos x="487" y="274"/>
              </a:cxn>
              <a:cxn ang="0">
                <a:pos x="516" y="298"/>
              </a:cxn>
              <a:cxn ang="0">
                <a:pos x="494" y="338"/>
              </a:cxn>
              <a:cxn ang="0">
                <a:pos x="561" y="427"/>
              </a:cxn>
              <a:cxn ang="0">
                <a:pos x="515" y="490"/>
              </a:cxn>
              <a:cxn ang="0">
                <a:pos x="391" y="469"/>
              </a:cxn>
              <a:cxn ang="0">
                <a:pos x="363" y="429"/>
              </a:cxn>
              <a:cxn ang="0">
                <a:pos x="277" y="442"/>
              </a:cxn>
              <a:cxn ang="0">
                <a:pos x="214" y="404"/>
              </a:cxn>
              <a:cxn ang="0">
                <a:pos x="171" y="328"/>
              </a:cxn>
              <a:cxn ang="0">
                <a:pos x="139" y="317"/>
              </a:cxn>
              <a:cxn ang="0">
                <a:pos x="131" y="331"/>
              </a:cxn>
              <a:cxn ang="0">
                <a:pos x="92" y="255"/>
              </a:cxn>
              <a:cxn ang="0">
                <a:pos x="37" y="209"/>
              </a:cxn>
              <a:cxn ang="0">
                <a:pos x="62" y="138"/>
              </a:cxn>
              <a:cxn ang="0">
                <a:pos x="40" y="130"/>
              </a:cxn>
              <a:cxn ang="0">
                <a:pos x="20" y="91"/>
              </a:cxn>
              <a:cxn ang="0">
                <a:pos x="0" y="16"/>
              </a:cxn>
            </a:cxnLst>
            <a:rect l="0" t="0" r="r" b="b"/>
            <a:pathLst>
              <a:path w="561" h="490">
                <a:moveTo>
                  <a:pt x="0" y="16"/>
                </a:moveTo>
                <a:lnTo>
                  <a:pt x="15" y="0"/>
                </a:lnTo>
                <a:lnTo>
                  <a:pt x="57" y="37"/>
                </a:lnTo>
                <a:lnTo>
                  <a:pt x="111" y="7"/>
                </a:lnTo>
                <a:lnTo>
                  <a:pt x="117" y="36"/>
                </a:lnTo>
                <a:lnTo>
                  <a:pt x="141" y="46"/>
                </a:lnTo>
                <a:lnTo>
                  <a:pt x="147" y="77"/>
                </a:lnTo>
                <a:lnTo>
                  <a:pt x="223" y="112"/>
                </a:lnTo>
                <a:lnTo>
                  <a:pt x="294" y="102"/>
                </a:lnTo>
                <a:lnTo>
                  <a:pt x="288" y="83"/>
                </a:lnTo>
                <a:lnTo>
                  <a:pt x="381" y="52"/>
                </a:lnTo>
                <a:lnTo>
                  <a:pt x="501" y="107"/>
                </a:lnTo>
                <a:lnTo>
                  <a:pt x="504" y="138"/>
                </a:lnTo>
                <a:lnTo>
                  <a:pt x="482" y="194"/>
                </a:lnTo>
                <a:lnTo>
                  <a:pt x="487" y="274"/>
                </a:lnTo>
                <a:lnTo>
                  <a:pt x="516" y="298"/>
                </a:lnTo>
                <a:lnTo>
                  <a:pt x="494" y="338"/>
                </a:lnTo>
                <a:lnTo>
                  <a:pt x="561" y="427"/>
                </a:lnTo>
                <a:lnTo>
                  <a:pt x="515" y="490"/>
                </a:lnTo>
                <a:lnTo>
                  <a:pt x="391" y="469"/>
                </a:lnTo>
                <a:lnTo>
                  <a:pt x="363" y="429"/>
                </a:lnTo>
                <a:lnTo>
                  <a:pt x="277" y="442"/>
                </a:lnTo>
                <a:lnTo>
                  <a:pt x="214" y="404"/>
                </a:lnTo>
                <a:lnTo>
                  <a:pt x="171" y="328"/>
                </a:lnTo>
                <a:lnTo>
                  <a:pt x="139" y="317"/>
                </a:lnTo>
                <a:lnTo>
                  <a:pt x="131" y="331"/>
                </a:lnTo>
                <a:lnTo>
                  <a:pt x="92" y="255"/>
                </a:lnTo>
                <a:lnTo>
                  <a:pt x="37" y="209"/>
                </a:lnTo>
                <a:lnTo>
                  <a:pt x="62" y="138"/>
                </a:lnTo>
                <a:lnTo>
                  <a:pt x="40" y="130"/>
                </a:lnTo>
                <a:lnTo>
                  <a:pt x="20" y="91"/>
                </a:lnTo>
                <a:lnTo>
                  <a:pt x="0" y="1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1" name="Freeform 722"/>
          <p:cNvSpPr>
            <a:spLocks/>
          </p:cNvSpPr>
          <p:nvPr/>
        </p:nvSpPr>
        <p:spPr bwMode="auto">
          <a:xfrm>
            <a:off x="5472113" y="3313113"/>
            <a:ext cx="257175" cy="22860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15" y="171"/>
              </a:cxn>
              <a:cxn ang="0">
                <a:pos x="147" y="231"/>
              </a:cxn>
              <a:cxn ang="0">
                <a:pos x="148" y="253"/>
              </a:cxn>
              <a:cxn ang="0">
                <a:pos x="179" y="268"/>
              </a:cxn>
              <a:cxn ang="0">
                <a:pos x="233" y="272"/>
              </a:cxn>
              <a:cxn ang="0">
                <a:pos x="277" y="243"/>
              </a:cxn>
              <a:cxn ang="0">
                <a:pos x="292" y="240"/>
              </a:cxn>
              <a:cxn ang="0">
                <a:pos x="253" y="164"/>
              </a:cxn>
              <a:cxn ang="0">
                <a:pos x="198" y="118"/>
              </a:cxn>
              <a:cxn ang="0">
                <a:pos x="223" y="47"/>
              </a:cxn>
              <a:cxn ang="0">
                <a:pos x="201" y="39"/>
              </a:cxn>
              <a:cxn ang="0">
                <a:pos x="181" y="0"/>
              </a:cxn>
              <a:cxn ang="0">
                <a:pos x="116" y="2"/>
              </a:cxn>
              <a:cxn ang="0">
                <a:pos x="83" y="27"/>
              </a:cxn>
              <a:cxn ang="0">
                <a:pos x="72" y="93"/>
              </a:cxn>
              <a:cxn ang="0">
                <a:pos x="0" y="132"/>
              </a:cxn>
            </a:cxnLst>
            <a:rect l="0" t="0" r="r" b="b"/>
            <a:pathLst>
              <a:path w="292" h="272">
                <a:moveTo>
                  <a:pt x="0" y="132"/>
                </a:moveTo>
                <a:lnTo>
                  <a:pt x="15" y="171"/>
                </a:lnTo>
                <a:lnTo>
                  <a:pt x="147" y="231"/>
                </a:lnTo>
                <a:lnTo>
                  <a:pt x="148" y="253"/>
                </a:lnTo>
                <a:lnTo>
                  <a:pt x="179" y="268"/>
                </a:lnTo>
                <a:lnTo>
                  <a:pt x="233" y="272"/>
                </a:lnTo>
                <a:lnTo>
                  <a:pt x="277" y="243"/>
                </a:lnTo>
                <a:lnTo>
                  <a:pt x="292" y="240"/>
                </a:lnTo>
                <a:lnTo>
                  <a:pt x="253" y="164"/>
                </a:lnTo>
                <a:lnTo>
                  <a:pt x="198" y="118"/>
                </a:lnTo>
                <a:lnTo>
                  <a:pt x="223" y="47"/>
                </a:lnTo>
                <a:lnTo>
                  <a:pt x="201" y="39"/>
                </a:lnTo>
                <a:lnTo>
                  <a:pt x="181" y="0"/>
                </a:lnTo>
                <a:lnTo>
                  <a:pt x="116" y="2"/>
                </a:lnTo>
                <a:lnTo>
                  <a:pt x="83" y="27"/>
                </a:lnTo>
                <a:lnTo>
                  <a:pt x="72" y="93"/>
                </a:lnTo>
                <a:lnTo>
                  <a:pt x="0" y="13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2" name="Freeform 723"/>
          <p:cNvSpPr>
            <a:spLocks/>
          </p:cNvSpPr>
          <p:nvPr/>
        </p:nvSpPr>
        <p:spPr bwMode="auto">
          <a:xfrm>
            <a:off x="4641850" y="3016250"/>
            <a:ext cx="303213" cy="274638"/>
          </a:xfrm>
          <a:custGeom>
            <a:avLst/>
            <a:gdLst/>
            <a:ahLst/>
            <a:cxnLst>
              <a:cxn ang="0">
                <a:pos x="0" y="82"/>
              </a:cxn>
              <a:cxn ang="0">
                <a:pos x="8" y="45"/>
              </a:cxn>
              <a:cxn ang="0">
                <a:pos x="49" y="26"/>
              </a:cxn>
              <a:cxn ang="0">
                <a:pos x="67" y="44"/>
              </a:cxn>
              <a:cxn ang="0">
                <a:pos x="108" y="9"/>
              </a:cxn>
              <a:cxn ang="0">
                <a:pos x="153" y="0"/>
              </a:cxn>
              <a:cxn ang="0">
                <a:pos x="204" y="24"/>
              </a:cxn>
              <a:cxn ang="0">
                <a:pos x="204" y="60"/>
              </a:cxn>
              <a:cxn ang="0">
                <a:pos x="165" y="66"/>
              </a:cxn>
              <a:cxn ang="0">
                <a:pos x="169" y="110"/>
              </a:cxn>
              <a:cxn ang="0">
                <a:pos x="234" y="185"/>
              </a:cxn>
              <a:cxn ang="0">
                <a:pos x="274" y="190"/>
              </a:cxn>
              <a:cxn ang="0">
                <a:pos x="270" y="205"/>
              </a:cxn>
              <a:cxn ang="0">
                <a:pos x="344" y="253"/>
              </a:cxn>
              <a:cxn ang="0">
                <a:pos x="293" y="246"/>
              </a:cxn>
              <a:cxn ang="0">
                <a:pos x="304" y="293"/>
              </a:cxn>
              <a:cxn ang="0">
                <a:pos x="274" y="329"/>
              </a:cxn>
              <a:cxn ang="0">
                <a:pos x="259" y="254"/>
              </a:cxn>
              <a:cxn ang="0">
                <a:pos x="130" y="172"/>
              </a:cxn>
              <a:cxn ang="0">
                <a:pos x="101" y="117"/>
              </a:cxn>
              <a:cxn ang="0">
                <a:pos x="59" y="99"/>
              </a:cxn>
              <a:cxn ang="0">
                <a:pos x="21" y="122"/>
              </a:cxn>
              <a:cxn ang="0">
                <a:pos x="0" y="82"/>
              </a:cxn>
            </a:cxnLst>
            <a:rect l="0" t="0" r="r" b="b"/>
            <a:pathLst>
              <a:path w="344" h="329">
                <a:moveTo>
                  <a:pt x="0" y="82"/>
                </a:moveTo>
                <a:lnTo>
                  <a:pt x="8" y="45"/>
                </a:lnTo>
                <a:lnTo>
                  <a:pt x="49" y="26"/>
                </a:lnTo>
                <a:lnTo>
                  <a:pt x="67" y="44"/>
                </a:lnTo>
                <a:lnTo>
                  <a:pt x="108" y="9"/>
                </a:lnTo>
                <a:lnTo>
                  <a:pt x="153" y="0"/>
                </a:lnTo>
                <a:lnTo>
                  <a:pt x="204" y="24"/>
                </a:lnTo>
                <a:lnTo>
                  <a:pt x="204" y="60"/>
                </a:lnTo>
                <a:lnTo>
                  <a:pt x="165" y="66"/>
                </a:lnTo>
                <a:lnTo>
                  <a:pt x="169" y="110"/>
                </a:lnTo>
                <a:lnTo>
                  <a:pt x="234" y="185"/>
                </a:lnTo>
                <a:lnTo>
                  <a:pt x="274" y="190"/>
                </a:lnTo>
                <a:lnTo>
                  <a:pt x="270" y="205"/>
                </a:lnTo>
                <a:lnTo>
                  <a:pt x="344" y="253"/>
                </a:lnTo>
                <a:lnTo>
                  <a:pt x="293" y="246"/>
                </a:lnTo>
                <a:lnTo>
                  <a:pt x="304" y="293"/>
                </a:lnTo>
                <a:lnTo>
                  <a:pt x="274" y="329"/>
                </a:lnTo>
                <a:lnTo>
                  <a:pt x="259" y="254"/>
                </a:lnTo>
                <a:lnTo>
                  <a:pt x="130" y="172"/>
                </a:lnTo>
                <a:lnTo>
                  <a:pt x="101" y="117"/>
                </a:lnTo>
                <a:lnTo>
                  <a:pt x="59" y="99"/>
                </a:lnTo>
                <a:lnTo>
                  <a:pt x="21" y="122"/>
                </a:lnTo>
                <a:lnTo>
                  <a:pt x="0" y="8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3" name="Freeform 724"/>
          <p:cNvSpPr>
            <a:spLocks/>
          </p:cNvSpPr>
          <p:nvPr/>
        </p:nvSpPr>
        <p:spPr bwMode="auto">
          <a:xfrm>
            <a:off x="4679950" y="3194050"/>
            <a:ext cx="38100" cy="66675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7" y="75"/>
              </a:cxn>
              <a:cxn ang="0">
                <a:pos x="25" y="81"/>
              </a:cxn>
              <a:cxn ang="0">
                <a:pos x="42" y="32"/>
              </a:cxn>
              <a:cxn ang="0">
                <a:pos x="27" y="0"/>
              </a:cxn>
              <a:cxn ang="0">
                <a:pos x="0" y="13"/>
              </a:cxn>
            </a:cxnLst>
            <a:rect l="0" t="0" r="r" b="b"/>
            <a:pathLst>
              <a:path w="42" h="81">
                <a:moveTo>
                  <a:pt x="0" y="13"/>
                </a:moveTo>
                <a:lnTo>
                  <a:pt x="7" y="75"/>
                </a:lnTo>
                <a:lnTo>
                  <a:pt x="25" y="81"/>
                </a:lnTo>
                <a:lnTo>
                  <a:pt x="42" y="32"/>
                </a:lnTo>
                <a:lnTo>
                  <a:pt x="27" y="0"/>
                </a:lnTo>
                <a:lnTo>
                  <a:pt x="0" y="1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4" name="Freeform 725"/>
          <p:cNvSpPr>
            <a:spLocks/>
          </p:cNvSpPr>
          <p:nvPr/>
        </p:nvSpPr>
        <p:spPr bwMode="auto">
          <a:xfrm>
            <a:off x="4792663" y="3282950"/>
            <a:ext cx="77787" cy="44450"/>
          </a:xfrm>
          <a:custGeom>
            <a:avLst/>
            <a:gdLst/>
            <a:ahLst/>
            <a:cxnLst>
              <a:cxn ang="0">
                <a:pos x="0" y="11"/>
              </a:cxn>
              <a:cxn ang="0">
                <a:pos x="74" y="53"/>
              </a:cxn>
              <a:cxn ang="0">
                <a:pos x="89" y="0"/>
              </a:cxn>
              <a:cxn ang="0">
                <a:pos x="0" y="11"/>
              </a:cxn>
            </a:cxnLst>
            <a:rect l="0" t="0" r="r" b="b"/>
            <a:pathLst>
              <a:path w="89" h="53">
                <a:moveTo>
                  <a:pt x="0" y="11"/>
                </a:moveTo>
                <a:lnTo>
                  <a:pt x="74" y="53"/>
                </a:lnTo>
                <a:lnTo>
                  <a:pt x="89" y="0"/>
                </a:lnTo>
                <a:lnTo>
                  <a:pt x="0" y="1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5" name="Freeform 726"/>
          <p:cNvSpPr>
            <a:spLocks/>
          </p:cNvSpPr>
          <p:nvPr/>
        </p:nvSpPr>
        <p:spPr bwMode="auto">
          <a:xfrm>
            <a:off x="7839075" y="3413125"/>
            <a:ext cx="60325" cy="68263"/>
          </a:xfrm>
          <a:custGeom>
            <a:avLst/>
            <a:gdLst/>
            <a:ahLst/>
            <a:cxnLst>
              <a:cxn ang="0">
                <a:pos x="0" y="23"/>
              </a:cxn>
              <a:cxn ang="0">
                <a:pos x="3" y="44"/>
              </a:cxn>
              <a:cxn ang="0">
                <a:pos x="20" y="23"/>
              </a:cxn>
              <a:cxn ang="0">
                <a:pos x="26" y="35"/>
              </a:cxn>
              <a:cxn ang="0">
                <a:pos x="19" y="84"/>
              </a:cxn>
              <a:cxn ang="0">
                <a:pos x="50" y="82"/>
              </a:cxn>
              <a:cxn ang="0">
                <a:pos x="69" y="32"/>
              </a:cxn>
              <a:cxn ang="0">
                <a:pos x="59" y="4"/>
              </a:cxn>
              <a:cxn ang="0">
                <a:pos x="27" y="0"/>
              </a:cxn>
              <a:cxn ang="0">
                <a:pos x="0" y="23"/>
              </a:cxn>
            </a:cxnLst>
            <a:rect l="0" t="0" r="r" b="b"/>
            <a:pathLst>
              <a:path w="69" h="84">
                <a:moveTo>
                  <a:pt x="0" y="23"/>
                </a:moveTo>
                <a:lnTo>
                  <a:pt x="3" y="44"/>
                </a:lnTo>
                <a:lnTo>
                  <a:pt x="20" y="23"/>
                </a:lnTo>
                <a:lnTo>
                  <a:pt x="26" y="35"/>
                </a:lnTo>
                <a:lnTo>
                  <a:pt x="19" y="84"/>
                </a:lnTo>
                <a:lnTo>
                  <a:pt x="50" y="82"/>
                </a:lnTo>
                <a:lnTo>
                  <a:pt x="69" y="32"/>
                </a:lnTo>
                <a:lnTo>
                  <a:pt x="59" y="4"/>
                </a:lnTo>
                <a:lnTo>
                  <a:pt x="27" y="0"/>
                </a:lnTo>
                <a:lnTo>
                  <a:pt x="0" y="2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6" name="Freeform 727"/>
          <p:cNvSpPr>
            <a:spLocks/>
          </p:cNvSpPr>
          <p:nvPr/>
        </p:nvSpPr>
        <p:spPr bwMode="auto">
          <a:xfrm>
            <a:off x="7869238" y="3190875"/>
            <a:ext cx="298450" cy="228600"/>
          </a:xfrm>
          <a:custGeom>
            <a:avLst/>
            <a:gdLst/>
            <a:ahLst/>
            <a:cxnLst>
              <a:cxn ang="0">
                <a:pos x="0" y="255"/>
              </a:cxn>
              <a:cxn ang="0">
                <a:pos x="61" y="205"/>
              </a:cxn>
              <a:cxn ang="0">
                <a:pos x="145" y="205"/>
              </a:cxn>
              <a:cxn ang="0">
                <a:pos x="178" y="143"/>
              </a:cxn>
              <a:cxn ang="0">
                <a:pos x="192" y="138"/>
              </a:cxn>
              <a:cxn ang="0">
                <a:pos x="193" y="162"/>
              </a:cxn>
              <a:cxn ang="0">
                <a:pos x="229" y="138"/>
              </a:cxn>
              <a:cxn ang="0">
                <a:pos x="263" y="92"/>
              </a:cxn>
              <a:cxn ang="0">
                <a:pos x="277" y="13"/>
              </a:cxn>
              <a:cxn ang="0">
                <a:pos x="303" y="17"/>
              </a:cxn>
              <a:cxn ang="0">
                <a:pos x="295" y="0"/>
              </a:cxn>
              <a:cxn ang="0">
                <a:pos x="312" y="1"/>
              </a:cxn>
              <a:cxn ang="0">
                <a:pos x="333" y="66"/>
              </a:cxn>
              <a:cxn ang="0">
                <a:pos x="303" y="112"/>
              </a:cxn>
              <a:cxn ang="0">
                <a:pos x="303" y="153"/>
              </a:cxn>
              <a:cxn ang="0">
                <a:pos x="282" y="215"/>
              </a:cxn>
              <a:cxn ang="0">
                <a:pos x="267" y="224"/>
              </a:cxn>
              <a:cxn ang="0">
                <a:pos x="266" y="200"/>
              </a:cxn>
              <a:cxn ang="0">
                <a:pos x="219" y="235"/>
              </a:cxn>
              <a:cxn ang="0">
                <a:pos x="178" y="220"/>
              </a:cxn>
              <a:cxn ang="0">
                <a:pos x="181" y="248"/>
              </a:cxn>
              <a:cxn ang="0">
                <a:pos x="145" y="271"/>
              </a:cxn>
              <a:cxn ang="0">
                <a:pos x="136" y="233"/>
              </a:cxn>
              <a:cxn ang="0">
                <a:pos x="0" y="255"/>
              </a:cxn>
            </a:cxnLst>
            <a:rect l="0" t="0" r="r" b="b"/>
            <a:pathLst>
              <a:path w="333" h="271">
                <a:moveTo>
                  <a:pt x="0" y="255"/>
                </a:moveTo>
                <a:lnTo>
                  <a:pt x="61" y="205"/>
                </a:lnTo>
                <a:lnTo>
                  <a:pt x="145" y="205"/>
                </a:lnTo>
                <a:lnTo>
                  <a:pt x="178" y="143"/>
                </a:lnTo>
                <a:lnTo>
                  <a:pt x="192" y="138"/>
                </a:lnTo>
                <a:lnTo>
                  <a:pt x="193" y="162"/>
                </a:lnTo>
                <a:lnTo>
                  <a:pt x="229" y="138"/>
                </a:lnTo>
                <a:lnTo>
                  <a:pt x="263" y="92"/>
                </a:lnTo>
                <a:lnTo>
                  <a:pt x="277" y="13"/>
                </a:lnTo>
                <a:lnTo>
                  <a:pt x="303" y="17"/>
                </a:lnTo>
                <a:lnTo>
                  <a:pt x="295" y="0"/>
                </a:lnTo>
                <a:lnTo>
                  <a:pt x="312" y="1"/>
                </a:lnTo>
                <a:lnTo>
                  <a:pt x="333" y="66"/>
                </a:lnTo>
                <a:lnTo>
                  <a:pt x="303" y="112"/>
                </a:lnTo>
                <a:lnTo>
                  <a:pt x="303" y="153"/>
                </a:lnTo>
                <a:lnTo>
                  <a:pt x="282" y="215"/>
                </a:lnTo>
                <a:lnTo>
                  <a:pt x="267" y="224"/>
                </a:lnTo>
                <a:lnTo>
                  <a:pt x="266" y="200"/>
                </a:lnTo>
                <a:lnTo>
                  <a:pt x="219" y="235"/>
                </a:lnTo>
                <a:lnTo>
                  <a:pt x="178" y="220"/>
                </a:lnTo>
                <a:lnTo>
                  <a:pt x="181" y="248"/>
                </a:lnTo>
                <a:lnTo>
                  <a:pt x="145" y="271"/>
                </a:lnTo>
                <a:lnTo>
                  <a:pt x="136" y="233"/>
                </a:lnTo>
                <a:lnTo>
                  <a:pt x="0" y="25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7" name="Freeform 728"/>
          <p:cNvSpPr>
            <a:spLocks/>
          </p:cNvSpPr>
          <p:nvPr/>
        </p:nvSpPr>
        <p:spPr bwMode="auto">
          <a:xfrm>
            <a:off x="7905750" y="3400425"/>
            <a:ext cx="60325" cy="41275"/>
          </a:xfrm>
          <a:custGeom>
            <a:avLst/>
            <a:gdLst/>
            <a:ahLst/>
            <a:cxnLst>
              <a:cxn ang="0">
                <a:pos x="0" y="26"/>
              </a:cxn>
              <a:cxn ang="0">
                <a:pos x="25" y="49"/>
              </a:cxn>
              <a:cxn ang="0">
                <a:pos x="63" y="31"/>
              </a:cxn>
              <a:cxn ang="0">
                <a:pos x="67" y="0"/>
              </a:cxn>
              <a:cxn ang="0">
                <a:pos x="0" y="26"/>
              </a:cxn>
            </a:cxnLst>
            <a:rect l="0" t="0" r="r" b="b"/>
            <a:pathLst>
              <a:path w="67" h="49">
                <a:moveTo>
                  <a:pt x="0" y="26"/>
                </a:moveTo>
                <a:lnTo>
                  <a:pt x="25" y="49"/>
                </a:lnTo>
                <a:lnTo>
                  <a:pt x="63" y="31"/>
                </a:lnTo>
                <a:lnTo>
                  <a:pt x="67" y="0"/>
                </a:lnTo>
                <a:lnTo>
                  <a:pt x="0" y="2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8" name="Freeform 729"/>
          <p:cNvSpPr>
            <a:spLocks/>
          </p:cNvSpPr>
          <p:nvPr/>
        </p:nvSpPr>
        <p:spPr bwMode="auto">
          <a:xfrm>
            <a:off x="8105775" y="3068638"/>
            <a:ext cx="153988" cy="122237"/>
          </a:xfrm>
          <a:custGeom>
            <a:avLst/>
            <a:gdLst/>
            <a:ahLst/>
            <a:cxnLst>
              <a:cxn ang="0">
                <a:pos x="0" y="103"/>
              </a:cxn>
              <a:cxn ang="0">
                <a:pos x="7" y="145"/>
              </a:cxn>
              <a:cxn ang="0">
                <a:pos x="38" y="130"/>
              </a:cxn>
              <a:cxn ang="0">
                <a:pos x="17" y="105"/>
              </a:cxn>
              <a:cxn ang="0">
                <a:pos x="101" y="127"/>
              </a:cxn>
              <a:cxn ang="0">
                <a:pos x="120" y="92"/>
              </a:cxn>
              <a:cxn ang="0">
                <a:pos x="173" y="81"/>
              </a:cxn>
              <a:cxn ang="0">
                <a:pos x="154" y="59"/>
              </a:cxn>
              <a:cxn ang="0">
                <a:pos x="160" y="39"/>
              </a:cxn>
              <a:cxn ang="0">
                <a:pos x="114" y="42"/>
              </a:cxn>
              <a:cxn ang="0">
                <a:pos x="61" y="0"/>
              </a:cxn>
              <a:cxn ang="0">
                <a:pos x="41" y="82"/>
              </a:cxn>
              <a:cxn ang="0">
                <a:pos x="16" y="77"/>
              </a:cxn>
              <a:cxn ang="0">
                <a:pos x="0" y="103"/>
              </a:cxn>
            </a:cxnLst>
            <a:rect l="0" t="0" r="r" b="b"/>
            <a:pathLst>
              <a:path w="173" h="145">
                <a:moveTo>
                  <a:pt x="0" y="103"/>
                </a:moveTo>
                <a:lnTo>
                  <a:pt x="7" y="145"/>
                </a:lnTo>
                <a:lnTo>
                  <a:pt x="38" y="130"/>
                </a:lnTo>
                <a:lnTo>
                  <a:pt x="17" y="105"/>
                </a:lnTo>
                <a:lnTo>
                  <a:pt x="101" y="127"/>
                </a:lnTo>
                <a:lnTo>
                  <a:pt x="120" y="92"/>
                </a:lnTo>
                <a:lnTo>
                  <a:pt x="173" y="81"/>
                </a:lnTo>
                <a:lnTo>
                  <a:pt x="154" y="59"/>
                </a:lnTo>
                <a:lnTo>
                  <a:pt x="160" y="39"/>
                </a:lnTo>
                <a:lnTo>
                  <a:pt x="114" y="42"/>
                </a:lnTo>
                <a:lnTo>
                  <a:pt x="61" y="0"/>
                </a:lnTo>
                <a:lnTo>
                  <a:pt x="41" y="82"/>
                </a:lnTo>
                <a:lnTo>
                  <a:pt x="16" y="77"/>
                </a:lnTo>
                <a:lnTo>
                  <a:pt x="0" y="10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9" name="Freeform 730"/>
          <p:cNvSpPr>
            <a:spLocks/>
          </p:cNvSpPr>
          <p:nvPr/>
        </p:nvSpPr>
        <p:spPr bwMode="auto">
          <a:xfrm>
            <a:off x="7704138" y="3148013"/>
            <a:ext cx="160337" cy="152400"/>
          </a:xfrm>
          <a:custGeom>
            <a:avLst/>
            <a:gdLst/>
            <a:ahLst/>
            <a:cxnLst>
              <a:cxn ang="0">
                <a:pos x="0" y="104"/>
              </a:cxn>
              <a:cxn ang="0">
                <a:pos x="33" y="119"/>
              </a:cxn>
              <a:cxn ang="0">
                <a:pos x="12" y="171"/>
              </a:cxn>
              <a:cxn ang="0">
                <a:pos x="65" y="182"/>
              </a:cxn>
              <a:cxn ang="0">
                <a:pos x="119" y="152"/>
              </a:cxn>
              <a:cxn ang="0">
                <a:pos x="93" y="109"/>
              </a:cxn>
              <a:cxn ang="0">
                <a:pos x="155" y="70"/>
              </a:cxn>
              <a:cxn ang="0">
                <a:pos x="184" y="18"/>
              </a:cxn>
              <a:cxn ang="0">
                <a:pos x="181" y="10"/>
              </a:cxn>
              <a:cxn ang="0">
                <a:pos x="170" y="0"/>
              </a:cxn>
              <a:cxn ang="0">
                <a:pos x="114" y="35"/>
              </a:cxn>
              <a:cxn ang="0">
                <a:pos x="114" y="54"/>
              </a:cxn>
              <a:cxn ang="0">
                <a:pos x="73" y="48"/>
              </a:cxn>
              <a:cxn ang="0">
                <a:pos x="0" y="104"/>
              </a:cxn>
            </a:cxnLst>
            <a:rect l="0" t="0" r="r" b="b"/>
            <a:pathLst>
              <a:path w="184" h="182">
                <a:moveTo>
                  <a:pt x="0" y="104"/>
                </a:moveTo>
                <a:lnTo>
                  <a:pt x="33" y="119"/>
                </a:lnTo>
                <a:lnTo>
                  <a:pt x="12" y="171"/>
                </a:lnTo>
                <a:lnTo>
                  <a:pt x="65" y="182"/>
                </a:lnTo>
                <a:lnTo>
                  <a:pt x="119" y="152"/>
                </a:lnTo>
                <a:lnTo>
                  <a:pt x="93" y="109"/>
                </a:lnTo>
                <a:lnTo>
                  <a:pt x="155" y="70"/>
                </a:lnTo>
                <a:lnTo>
                  <a:pt x="184" y="18"/>
                </a:lnTo>
                <a:lnTo>
                  <a:pt x="181" y="10"/>
                </a:lnTo>
                <a:lnTo>
                  <a:pt x="170" y="0"/>
                </a:lnTo>
                <a:lnTo>
                  <a:pt x="114" y="35"/>
                </a:lnTo>
                <a:lnTo>
                  <a:pt x="114" y="54"/>
                </a:lnTo>
                <a:lnTo>
                  <a:pt x="73" y="48"/>
                </a:lnTo>
                <a:lnTo>
                  <a:pt x="0" y="10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0" name="Freeform 731"/>
          <p:cNvSpPr>
            <a:spLocks/>
          </p:cNvSpPr>
          <p:nvPr/>
        </p:nvSpPr>
        <p:spPr bwMode="auto">
          <a:xfrm>
            <a:off x="7751763" y="3275013"/>
            <a:ext cx="85725" cy="12065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11" y="30"/>
              </a:cxn>
              <a:cxn ang="0">
                <a:pos x="65" y="0"/>
              </a:cxn>
              <a:cxn ang="0">
                <a:pos x="100" y="88"/>
              </a:cxn>
              <a:cxn ang="0">
                <a:pos x="64" y="129"/>
              </a:cxn>
              <a:cxn ang="0">
                <a:pos x="0" y="144"/>
              </a:cxn>
            </a:cxnLst>
            <a:rect l="0" t="0" r="r" b="b"/>
            <a:pathLst>
              <a:path w="100" h="144">
                <a:moveTo>
                  <a:pt x="0" y="144"/>
                </a:moveTo>
                <a:lnTo>
                  <a:pt x="11" y="30"/>
                </a:lnTo>
                <a:lnTo>
                  <a:pt x="65" y="0"/>
                </a:lnTo>
                <a:lnTo>
                  <a:pt x="100" y="88"/>
                </a:lnTo>
                <a:lnTo>
                  <a:pt x="64" y="129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1" name="Freeform 732"/>
          <p:cNvSpPr>
            <a:spLocks/>
          </p:cNvSpPr>
          <p:nvPr/>
        </p:nvSpPr>
        <p:spPr bwMode="auto">
          <a:xfrm>
            <a:off x="7075488" y="3719513"/>
            <a:ext cx="187325" cy="211137"/>
          </a:xfrm>
          <a:custGeom>
            <a:avLst/>
            <a:gdLst/>
            <a:ahLst/>
            <a:cxnLst>
              <a:cxn ang="0">
                <a:pos x="0" y="53"/>
              </a:cxn>
              <a:cxn ang="0">
                <a:pos x="29" y="89"/>
              </a:cxn>
              <a:cxn ang="0">
                <a:pos x="20" y="150"/>
              </a:cxn>
              <a:cxn ang="0">
                <a:pos x="95" y="124"/>
              </a:cxn>
              <a:cxn ang="0">
                <a:pos x="125" y="150"/>
              </a:cxn>
              <a:cxn ang="0">
                <a:pos x="152" y="211"/>
              </a:cxn>
              <a:cxn ang="0">
                <a:pos x="145" y="250"/>
              </a:cxn>
              <a:cxn ang="0">
                <a:pos x="212" y="239"/>
              </a:cxn>
              <a:cxn ang="0">
                <a:pos x="178" y="158"/>
              </a:cxn>
              <a:cxn ang="0">
                <a:pos x="107" y="99"/>
              </a:cxn>
              <a:cxn ang="0">
                <a:pos x="127" y="64"/>
              </a:cxn>
              <a:cxn ang="0">
                <a:pos x="86" y="46"/>
              </a:cxn>
              <a:cxn ang="0">
                <a:pos x="56" y="0"/>
              </a:cxn>
              <a:cxn ang="0">
                <a:pos x="39" y="1"/>
              </a:cxn>
              <a:cxn ang="0">
                <a:pos x="41" y="33"/>
              </a:cxn>
              <a:cxn ang="0">
                <a:pos x="29" y="24"/>
              </a:cxn>
              <a:cxn ang="0">
                <a:pos x="0" y="53"/>
              </a:cxn>
            </a:cxnLst>
            <a:rect l="0" t="0" r="r" b="b"/>
            <a:pathLst>
              <a:path w="212" h="250">
                <a:moveTo>
                  <a:pt x="0" y="53"/>
                </a:moveTo>
                <a:lnTo>
                  <a:pt x="29" y="89"/>
                </a:lnTo>
                <a:lnTo>
                  <a:pt x="20" y="150"/>
                </a:lnTo>
                <a:lnTo>
                  <a:pt x="95" y="124"/>
                </a:lnTo>
                <a:lnTo>
                  <a:pt x="125" y="150"/>
                </a:lnTo>
                <a:lnTo>
                  <a:pt x="152" y="211"/>
                </a:lnTo>
                <a:lnTo>
                  <a:pt x="145" y="250"/>
                </a:lnTo>
                <a:lnTo>
                  <a:pt x="212" y="239"/>
                </a:lnTo>
                <a:lnTo>
                  <a:pt x="178" y="158"/>
                </a:lnTo>
                <a:lnTo>
                  <a:pt x="107" y="99"/>
                </a:lnTo>
                <a:lnTo>
                  <a:pt x="127" y="64"/>
                </a:lnTo>
                <a:lnTo>
                  <a:pt x="86" y="46"/>
                </a:lnTo>
                <a:lnTo>
                  <a:pt x="56" y="0"/>
                </a:lnTo>
                <a:lnTo>
                  <a:pt x="39" y="1"/>
                </a:lnTo>
                <a:lnTo>
                  <a:pt x="41" y="33"/>
                </a:lnTo>
                <a:lnTo>
                  <a:pt x="29" y="24"/>
                </a:lnTo>
                <a:lnTo>
                  <a:pt x="0" y="5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2" name="Freeform 733"/>
          <p:cNvSpPr>
            <a:spLocks/>
          </p:cNvSpPr>
          <p:nvPr/>
        </p:nvSpPr>
        <p:spPr bwMode="auto">
          <a:xfrm>
            <a:off x="4614863" y="2916238"/>
            <a:ext cx="12700" cy="22225"/>
          </a:xfrm>
          <a:custGeom>
            <a:avLst/>
            <a:gdLst/>
            <a:ahLst/>
            <a:cxnLst>
              <a:cxn ang="0">
                <a:pos x="0" y="20"/>
              </a:cxn>
              <a:cxn ang="0">
                <a:pos x="10" y="0"/>
              </a:cxn>
              <a:cxn ang="0">
                <a:pos x="14" y="25"/>
              </a:cxn>
              <a:cxn ang="0">
                <a:pos x="0" y="20"/>
              </a:cxn>
            </a:cxnLst>
            <a:rect l="0" t="0" r="r" b="b"/>
            <a:pathLst>
              <a:path w="14" h="25">
                <a:moveTo>
                  <a:pt x="0" y="20"/>
                </a:moveTo>
                <a:lnTo>
                  <a:pt x="10" y="0"/>
                </a:lnTo>
                <a:lnTo>
                  <a:pt x="14" y="25"/>
                </a:lnTo>
                <a:lnTo>
                  <a:pt x="0" y="2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3" name="Freeform 734"/>
          <p:cNvSpPr>
            <a:spLocks/>
          </p:cNvSpPr>
          <p:nvPr/>
        </p:nvSpPr>
        <p:spPr bwMode="auto">
          <a:xfrm>
            <a:off x="7075488" y="4127500"/>
            <a:ext cx="95250" cy="127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" y="0"/>
              </a:cxn>
              <a:cxn ang="0">
                <a:pos x="29" y="28"/>
              </a:cxn>
              <a:cxn ang="0">
                <a:pos x="57" y="10"/>
              </a:cxn>
              <a:cxn ang="0">
                <a:pos x="94" y="44"/>
              </a:cxn>
              <a:cxn ang="0">
                <a:pos x="109" y="150"/>
              </a:cxn>
              <a:cxn ang="0">
                <a:pos x="108" y="150"/>
              </a:cxn>
              <a:cxn ang="0">
                <a:pos x="34" y="105"/>
              </a:cxn>
              <a:cxn ang="0">
                <a:pos x="0" y="0"/>
              </a:cxn>
            </a:cxnLst>
            <a:rect l="0" t="0" r="r" b="b"/>
            <a:pathLst>
              <a:path w="109" h="150">
                <a:moveTo>
                  <a:pt x="0" y="0"/>
                </a:moveTo>
                <a:lnTo>
                  <a:pt x="23" y="0"/>
                </a:lnTo>
                <a:lnTo>
                  <a:pt x="29" y="28"/>
                </a:lnTo>
                <a:lnTo>
                  <a:pt x="57" y="10"/>
                </a:lnTo>
                <a:lnTo>
                  <a:pt x="94" y="44"/>
                </a:lnTo>
                <a:lnTo>
                  <a:pt x="109" y="150"/>
                </a:lnTo>
                <a:lnTo>
                  <a:pt x="108" y="150"/>
                </a:lnTo>
                <a:lnTo>
                  <a:pt x="34" y="10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4" name="Freeform 735"/>
          <p:cNvSpPr>
            <a:spLocks/>
          </p:cNvSpPr>
          <p:nvPr/>
        </p:nvSpPr>
        <p:spPr bwMode="auto">
          <a:xfrm>
            <a:off x="7321550" y="4121150"/>
            <a:ext cx="247650" cy="150813"/>
          </a:xfrm>
          <a:custGeom>
            <a:avLst/>
            <a:gdLst/>
            <a:ahLst/>
            <a:cxnLst>
              <a:cxn ang="0">
                <a:pos x="0" y="158"/>
              </a:cxn>
              <a:cxn ang="0">
                <a:pos x="26" y="178"/>
              </a:cxn>
              <a:cxn ang="0">
                <a:pos x="112" y="171"/>
              </a:cxn>
              <a:cxn ang="0">
                <a:pos x="142" y="161"/>
              </a:cxn>
              <a:cxn ang="0">
                <a:pos x="182" y="77"/>
              </a:cxn>
              <a:cxn ang="0">
                <a:pos x="232" y="81"/>
              </a:cxn>
              <a:cxn ang="0">
                <a:pos x="281" y="53"/>
              </a:cxn>
              <a:cxn ang="0">
                <a:pos x="234" y="30"/>
              </a:cxn>
              <a:cxn ang="0">
                <a:pos x="219" y="0"/>
              </a:cxn>
              <a:cxn ang="0">
                <a:pos x="162" y="55"/>
              </a:cxn>
              <a:cxn ang="0">
                <a:pos x="143" y="86"/>
              </a:cxn>
              <a:cxn ang="0">
                <a:pos x="126" y="69"/>
              </a:cxn>
              <a:cxn ang="0">
                <a:pos x="94" y="114"/>
              </a:cxn>
              <a:cxn ang="0">
                <a:pos x="56" y="120"/>
              </a:cxn>
              <a:cxn ang="0">
                <a:pos x="44" y="161"/>
              </a:cxn>
              <a:cxn ang="0">
                <a:pos x="0" y="158"/>
              </a:cxn>
            </a:cxnLst>
            <a:rect l="0" t="0" r="r" b="b"/>
            <a:pathLst>
              <a:path w="281" h="178">
                <a:moveTo>
                  <a:pt x="0" y="158"/>
                </a:moveTo>
                <a:lnTo>
                  <a:pt x="26" y="178"/>
                </a:lnTo>
                <a:lnTo>
                  <a:pt x="112" y="171"/>
                </a:lnTo>
                <a:lnTo>
                  <a:pt x="142" y="161"/>
                </a:lnTo>
                <a:lnTo>
                  <a:pt x="182" y="77"/>
                </a:lnTo>
                <a:lnTo>
                  <a:pt x="232" y="81"/>
                </a:lnTo>
                <a:lnTo>
                  <a:pt x="281" y="53"/>
                </a:lnTo>
                <a:lnTo>
                  <a:pt x="234" y="30"/>
                </a:lnTo>
                <a:lnTo>
                  <a:pt x="219" y="0"/>
                </a:lnTo>
                <a:lnTo>
                  <a:pt x="162" y="55"/>
                </a:lnTo>
                <a:lnTo>
                  <a:pt x="143" y="86"/>
                </a:lnTo>
                <a:lnTo>
                  <a:pt x="126" y="69"/>
                </a:lnTo>
                <a:lnTo>
                  <a:pt x="94" y="114"/>
                </a:lnTo>
                <a:lnTo>
                  <a:pt x="56" y="120"/>
                </a:lnTo>
                <a:lnTo>
                  <a:pt x="44" y="161"/>
                </a:lnTo>
                <a:lnTo>
                  <a:pt x="0" y="15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5" name="Freeform 736"/>
          <p:cNvSpPr>
            <a:spLocks/>
          </p:cNvSpPr>
          <p:nvPr/>
        </p:nvSpPr>
        <p:spPr bwMode="auto">
          <a:xfrm>
            <a:off x="6753225" y="2849563"/>
            <a:ext cx="820738" cy="334962"/>
          </a:xfrm>
          <a:custGeom>
            <a:avLst/>
            <a:gdLst/>
            <a:ahLst/>
            <a:cxnLst>
              <a:cxn ang="0">
                <a:pos x="0" y="125"/>
              </a:cxn>
              <a:cxn ang="0">
                <a:pos x="29" y="165"/>
              </a:cxn>
              <a:cxn ang="0">
                <a:pos x="71" y="180"/>
              </a:cxn>
              <a:cxn ang="0">
                <a:pos x="87" y="265"/>
              </a:cxn>
              <a:cxn ang="0">
                <a:pos x="216" y="298"/>
              </a:cxn>
              <a:cxn ang="0">
                <a:pos x="270" y="357"/>
              </a:cxn>
              <a:cxn ang="0">
                <a:pos x="378" y="353"/>
              </a:cxn>
              <a:cxn ang="0">
                <a:pos x="499" y="398"/>
              </a:cxn>
              <a:cxn ang="0">
                <a:pos x="658" y="357"/>
              </a:cxn>
              <a:cxn ang="0">
                <a:pos x="707" y="323"/>
              </a:cxn>
              <a:cxn ang="0">
                <a:pos x="707" y="277"/>
              </a:cxn>
              <a:cxn ang="0">
                <a:pos x="752" y="282"/>
              </a:cxn>
              <a:cxn ang="0">
                <a:pos x="851" y="216"/>
              </a:cxn>
              <a:cxn ang="0">
                <a:pos x="929" y="212"/>
              </a:cxn>
              <a:cxn ang="0">
                <a:pos x="893" y="161"/>
              </a:cxn>
              <a:cxn ang="0">
                <a:pos x="818" y="175"/>
              </a:cxn>
              <a:cxn ang="0">
                <a:pos x="817" y="119"/>
              </a:cxn>
              <a:cxn ang="0">
                <a:pos x="835" y="88"/>
              </a:cxn>
              <a:cxn ang="0">
                <a:pos x="782" y="79"/>
              </a:cxn>
              <a:cxn ang="0">
                <a:pos x="642" y="114"/>
              </a:cxn>
              <a:cxn ang="0">
                <a:pos x="520" y="63"/>
              </a:cxn>
              <a:cxn ang="0">
                <a:pos x="442" y="70"/>
              </a:cxn>
              <a:cxn ang="0">
                <a:pos x="413" y="28"/>
              </a:cxn>
              <a:cxn ang="0">
                <a:pos x="337" y="0"/>
              </a:cxn>
              <a:cxn ang="0">
                <a:pos x="295" y="29"/>
              </a:cxn>
              <a:cxn ang="0">
                <a:pos x="293" y="86"/>
              </a:cxn>
              <a:cxn ang="0">
                <a:pos x="117" y="62"/>
              </a:cxn>
              <a:cxn ang="0">
                <a:pos x="0" y="125"/>
              </a:cxn>
            </a:cxnLst>
            <a:rect l="0" t="0" r="r" b="b"/>
            <a:pathLst>
              <a:path w="929" h="398">
                <a:moveTo>
                  <a:pt x="0" y="125"/>
                </a:moveTo>
                <a:lnTo>
                  <a:pt x="29" y="165"/>
                </a:lnTo>
                <a:lnTo>
                  <a:pt x="71" y="180"/>
                </a:lnTo>
                <a:lnTo>
                  <a:pt x="87" y="265"/>
                </a:lnTo>
                <a:lnTo>
                  <a:pt x="216" y="298"/>
                </a:lnTo>
                <a:lnTo>
                  <a:pt x="270" y="357"/>
                </a:lnTo>
                <a:lnTo>
                  <a:pt x="378" y="353"/>
                </a:lnTo>
                <a:lnTo>
                  <a:pt x="499" y="398"/>
                </a:lnTo>
                <a:lnTo>
                  <a:pt x="658" y="357"/>
                </a:lnTo>
                <a:lnTo>
                  <a:pt x="707" y="323"/>
                </a:lnTo>
                <a:lnTo>
                  <a:pt x="707" y="277"/>
                </a:lnTo>
                <a:lnTo>
                  <a:pt x="752" y="282"/>
                </a:lnTo>
                <a:lnTo>
                  <a:pt x="851" y="216"/>
                </a:lnTo>
                <a:lnTo>
                  <a:pt x="929" y="212"/>
                </a:lnTo>
                <a:lnTo>
                  <a:pt x="893" y="161"/>
                </a:lnTo>
                <a:lnTo>
                  <a:pt x="818" y="175"/>
                </a:lnTo>
                <a:lnTo>
                  <a:pt x="817" y="119"/>
                </a:lnTo>
                <a:lnTo>
                  <a:pt x="835" y="88"/>
                </a:lnTo>
                <a:lnTo>
                  <a:pt x="782" y="79"/>
                </a:lnTo>
                <a:lnTo>
                  <a:pt x="642" y="114"/>
                </a:lnTo>
                <a:lnTo>
                  <a:pt x="520" y="63"/>
                </a:lnTo>
                <a:lnTo>
                  <a:pt x="442" y="70"/>
                </a:lnTo>
                <a:lnTo>
                  <a:pt x="413" y="28"/>
                </a:lnTo>
                <a:lnTo>
                  <a:pt x="337" y="0"/>
                </a:lnTo>
                <a:lnTo>
                  <a:pt x="295" y="29"/>
                </a:lnTo>
                <a:lnTo>
                  <a:pt x="293" y="86"/>
                </a:lnTo>
                <a:lnTo>
                  <a:pt x="117" y="62"/>
                </a:lnTo>
                <a:lnTo>
                  <a:pt x="0" y="12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6" name="Freeform 737"/>
          <p:cNvSpPr>
            <a:spLocks/>
          </p:cNvSpPr>
          <p:nvPr/>
        </p:nvSpPr>
        <p:spPr bwMode="auto">
          <a:xfrm>
            <a:off x="5818188" y="3652838"/>
            <a:ext cx="201612" cy="220662"/>
          </a:xfrm>
          <a:custGeom>
            <a:avLst/>
            <a:gdLst/>
            <a:ahLst/>
            <a:cxnLst>
              <a:cxn ang="0">
                <a:pos x="0" y="185"/>
              </a:cxn>
              <a:cxn ang="0">
                <a:pos x="31" y="260"/>
              </a:cxn>
              <a:cxn ang="0">
                <a:pos x="83" y="247"/>
              </a:cxn>
              <a:cxn ang="0">
                <a:pos x="168" y="183"/>
              </a:cxn>
              <a:cxn ang="0">
                <a:pos x="167" y="152"/>
              </a:cxn>
              <a:cxn ang="0">
                <a:pos x="222" y="95"/>
              </a:cxn>
              <a:cxn ang="0">
                <a:pos x="225" y="78"/>
              </a:cxn>
              <a:cxn ang="0">
                <a:pos x="195" y="44"/>
              </a:cxn>
              <a:cxn ang="0">
                <a:pos x="126" y="0"/>
              </a:cxn>
              <a:cxn ang="0">
                <a:pos x="108" y="2"/>
              </a:cxn>
              <a:cxn ang="0">
                <a:pos x="117" y="25"/>
              </a:cxn>
              <a:cxn ang="0">
                <a:pos x="94" y="70"/>
              </a:cxn>
              <a:cxn ang="0">
                <a:pos x="108" y="91"/>
              </a:cxn>
              <a:cxn ang="0">
                <a:pos x="86" y="154"/>
              </a:cxn>
              <a:cxn ang="0">
                <a:pos x="0" y="185"/>
              </a:cxn>
            </a:cxnLst>
            <a:rect l="0" t="0" r="r" b="b"/>
            <a:pathLst>
              <a:path w="225" h="260">
                <a:moveTo>
                  <a:pt x="0" y="185"/>
                </a:moveTo>
                <a:lnTo>
                  <a:pt x="31" y="260"/>
                </a:lnTo>
                <a:lnTo>
                  <a:pt x="83" y="247"/>
                </a:lnTo>
                <a:lnTo>
                  <a:pt x="168" y="183"/>
                </a:lnTo>
                <a:lnTo>
                  <a:pt x="167" y="152"/>
                </a:lnTo>
                <a:lnTo>
                  <a:pt x="222" y="95"/>
                </a:lnTo>
                <a:lnTo>
                  <a:pt x="225" y="78"/>
                </a:lnTo>
                <a:lnTo>
                  <a:pt x="195" y="44"/>
                </a:lnTo>
                <a:lnTo>
                  <a:pt x="126" y="0"/>
                </a:lnTo>
                <a:lnTo>
                  <a:pt x="108" y="2"/>
                </a:lnTo>
                <a:lnTo>
                  <a:pt x="117" y="25"/>
                </a:lnTo>
                <a:lnTo>
                  <a:pt x="94" y="70"/>
                </a:lnTo>
                <a:lnTo>
                  <a:pt x="108" y="91"/>
                </a:lnTo>
                <a:lnTo>
                  <a:pt x="86" y="154"/>
                </a:lnTo>
                <a:lnTo>
                  <a:pt x="0" y="18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7" name="Freeform 738"/>
          <p:cNvSpPr>
            <a:spLocks/>
          </p:cNvSpPr>
          <p:nvPr/>
        </p:nvSpPr>
        <p:spPr bwMode="auto">
          <a:xfrm>
            <a:off x="6551613" y="3509963"/>
            <a:ext cx="206375" cy="104775"/>
          </a:xfrm>
          <a:custGeom>
            <a:avLst/>
            <a:gdLst/>
            <a:ahLst/>
            <a:cxnLst>
              <a:cxn ang="0">
                <a:pos x="0" y="49"/>
              </a:cxn>
              <a:cxn ang="0">
                <a:pos x="30" y="0"/>
              </a:cxn>
              <a:cxn ang="0">
                <a:pos x="122" y="31"/>
              </a:cxn>
              <a:cxn ang="0">
                <a:pos x="172" y="79"/>
              </a:cxn>
              <a:cxn ang="0">
                <a:pos x="235" y="79"/>
              </a:cxn>
              <a:cxn ang="0">
                <a:pos x="233" y="124"/>
              </a:cxn>
              <a:cxn ang="0">
                <a:pos x="78" y="95"/>
              </a:cxn>
              <a:cxn ang="0">
                <a:pos x="0" y="49"/>
              </a:cxn>
            </a:cxnLst>
            <a:rect l="0" t="0" r="r" b="b"/>
            <a:pathLst>
              <a:path w="235" h="124">
                <a:moveTo>
                  <a:pt x="0" y="49"/>
                </a:moveTo>
                <a:lnTo>
                  <a:pt x="30" y="0"/>
                </a:lnTo>
                <a:lnTo>
                  <a:pt x="122" y="31"/>
                </a:lnTo>
                <a:lnTo>
                  <a:pt x="172" y="79"/>
                </a:lnTo>
                <a:lnTo>
                  <a:pt x="235" y="79"/>
                </a:lnTo>
                <a:lnTo>
                  <a:pt x="233" y="124"/>
                </a:lnTo>
                <a:lnTo>
                  <a:pt x="78" y="95"/>
                </a:lnTo>
                <a:lnTo>
                  <a:pt x="0" y="4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8" name="Freeform 739"/>
          <p:cNvSpPr>
            <a:spLocks/>
          </p:cNvSpPr>
          <p:nvPr/>
        </p:nvSpPr>
        <p:spPr bwMode="auto">
          <a:xfrm>
            <a:off x="4557713" y="2814638"/>
            <a:ext cx="93662" cy="82550"/>
          </a:xfrm>
          <a:custGeom>
            <a:avLst/>
            <a:gdLst/>
            <a:ahLst/>
            <a:cxnLst>
              <a:cxn ang="0">
                <a:pos x="0" y="75"/>
              </a:cxn>
              <a:cxn ang="0">
                <a:pos x="42" y="62"/>
              </a:cxn>
              <a:cxn ang="0">
                <a:pos x="21" y="51"/>
              </a:cxn>
              <a:cxn ang="0">
                <a:pos x="41" y="16"/>
              </a:cxn>
              <a:cxn ang="0">
                <a:pos x="57" y="39"/>
              </a:cxn>
              <a:cxn ang="0">
                <a:pos x="59" y="0"/>
              </a:cxn>
              <a:cxn ang="0">
                <a:pos x="106" y="0"/>
              </a:cxn>
              <a:cxn ang="0">
                <a:pos x="102" y="39"/>
              </a:cxn>
              <a:cxn ang="0">
                <a:pos x="71" y="52"/>
              </a:cxn>
              <a:cxn ang="0">
                <a:pos x="72" y="100"/>
              </a:cxn>
              <a:cxn ang="0">
                <a:pos x="44" y="71"/>
              </a:cxn>
              <a:cxn ang="0">
                <a:pos x="0" y="75"/>
              </a:cxn>
            </a:cxnLst>
            <a:rect l="0" t="0" r="r" b="b"/>
            <a:pathLst>
              <a:path w="106" h="100">
                <a:moveTo>
                  <a:pt x="0" y="75"/>
                </a:moveTo>
                <a:lnTo>
                  <a:pt x="42" y="62"/>
                </a:lnTo>
                <a:lnTo>
                  <a:pt x="21" y="51"/>
                </a:lnTo>
                <a:lnTo>
                  <a:pt x="41" y="16"/>
                </a:lnTo>
                <a:lnTo>
                  <a:pt x="57" y="39"/>
                </a:lnTo>
                <a:lnTo>
                  <a:pt x="59" y="0"/>
                </a:lnTo>
                <a:lnTo>
                  <a:pt x="106" y="0"/>
                </a:lnTo>
                <a:lnTo>
                  <a:pt x="102" y="39"/>
                </a:lnTo>
                <a:lnTo>
                  <a:pt x="71" y="52"/>
                </a:lnTo>
                <a:lnTo>
                  <a:pt x="72" y="100"/>
                </a:lnTo>
                <a:lnTo>
                  <a:pt x="44" y="71"/>
                </a:lnTo>
                <a:lnTo>
                  <a:pt x="0" y="7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9" name="Freeform 740"/>
          <p:cNvSpPr>
            <a:spLocks/>
          </p:cNvSpPr>
          <p:nvPr/>
        </p:nvSpPr>
        <p:spPr bwMode="auto">
          <a:xfrm>
            <a:off x="8797925" y="5375275"/>
            <a:ext cx="201613" cy="182563"/>
          </a:xfrm>
          <a:custGeom>
            <a:avLst/>
            <a:gdLst/>
            <a:ahLst/>
            <a:cxnLst>
              <a:cxn ang="0">
                <a:pos x="0" y="191"/>
              </a:cxn>
              <a:cxn ang="0">
                <a:pos x="48" y="124"/>
              </a:cxn>
              <a:cxn ang="0">
                <a:pos x="131" y="75"/>
              </a:cxn>
              <a:cxn ang="0">
                <a:pos x="171" y="0"/>
              </a:cxn>
              <a:cxn ang="0">
                <a:pos x="196" y="23"/>
              </a:cxn>
              <a:cxn ang="0">
                <a:pos x="226" y="13"/>
              </a:cxn>
              <a:cxn ang="0">
                <a:pos x="228" y="39"/>
              </a:cxn>
              <a:cxn ang="0">
                <a:pos x="186" y="91"/>
              </a:cxn>
              <a:cxn ang="0">
                <a:pos x="193" y="114"/>
              </a:cxn>
              <a:cxn ang="0">
                <a:pos x="146" y="122"/>
              </a:cxn>
              <a:cxn ang="0">
                <a:pos x="123" y="196"/>
              </a:cxn>
              <a:cxn ang="0">
                <a:pos x="73" y="218"/>
              </a:cxn>
              <a:cxn ang="0">
                <a:pos x="0" y="191"/>
              </a:cxn>
            </a:cxnLst>
            <a:rect l="0" t="0" r="r" b="b"/>
            <a:pathLst>
              <a:path w="228" h="218">
                <a:moveTo>
                  <a:pt x="0" y="191"/>
                </a:moveTo>
                <a:lnTo>
                  <a:pt x="48" y="124"/>
                </a:lnTo>
                <a:lnTo>
                  <a:pt x="131" y="75"/>
                </a:lnTo>
                <a:lnTo>
                  <a:pt x="171" y="0"/>
                </a:lnTo>
                <a:lnTo>
                  <a:pt x="196" y="23"/>
                </a:lnTo>
                <a:lnTo>
                  <a:pt x="226" y="13"/>
                </a:lnTo>
                <a:lnTo>
                  <a:pt x="228" y="39"/>
                </a:lnTo>
                <a:lnTo>
                  <a:pt x="186" y="91"/>
                </a:lnTo>
                <a:lnTo>
                  <a:pt x="193" y="114"/>
                </a:lnTo>
                <a:lnTo>
                  <a:pt x="146" y="122"/>
                </a:lnTo>
                <a:lnTo>
                  <a:pt x="123" y="196"/>
                </a:lnTo>
                <a:lnTo>
                  <a:pt x="73" y="218"/>
                </a:lnTo>
                <a:lnTo>
                  <a:pt x="0" y="19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0" name="Freeform 741"/>
          <p:cNvSpPr>
            <a:spLocks/>
          </p:cNvSpPr>
          <p:nvPr/>
        </p:nvSpPr>
        <p:spPr bwMode="auto">
          <a:xfrm>
            <a:off x="8956675" y="5195888"/>
            <a:ext cx="153988" cy="2016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9" y="27"/>
              </a:cxn>
              <a:cxn ang="0">
                <a:pos x="59" y="80"/>
              </a:cxn>
              <a:cxn ang="0">
                <a:pos x="81" y="95"/>
              </a:cxn>
              <a:cxn ang="0">
                <a:pos x="93" y="72"/>
              </a:cxn>
              <a:cxn ang="0">
                <a:pos x="103" y="108"/>
              </a:cxn>
              <a:cxn ang="0">
                <a:pos x="171" y="108"/>
              </a:cxn>
              <a:cxn ang="0">
                <a:pos x="158" y="162"/>
              </a:cxn>
              <a:cxn ang="0">
                <a:pos x="124" y="170"/>
              </a:cxn>
              <a:cxn ang="0">
                <a:pos x="94" y="238"/>
              </a:cxn>
              <a:cxn ang="0">
                <a:pos x="60" y="239"/>
              </a:cxn>
              <a:cxn ang="0">
                <a:pos x="75" y="214"/>
              </a:cxn>
              <a:cxn ang="0">
                <a:pos x="33" y="166"/>
              </a:cxn>
              <a:cxn ang="0">
                <a:pos x="66" y="122"/>
              </a:cxn>
              <a:cxn ang="0">
                <a:pos x="60" y="86"/>
              </a:cxn>
              <a:cxn ang="0">
                <a:pos x="0" y="0"/>
              </a:cxn>
            </a:cxnLst>
            <a:rect l="0" t="0" r="r" b="b"/>
            <a:pathLst>
              <a:path w="171" h="239">
                <a:moveTo>
                  <a:pt x="0" y="0"/>
                </a:moveTo>
                <a:lnTo>
                  <a:pt x="49" y="27"/>
                </a:lnTo>
                <a:lnTo>
                  <a:pt x="59" y="80"/>
                </a:lnTo>
                <a:lnTo>
                  <a:pt x="81" y="95"/>
                </a:lnTo>
                <a:lnTo>
                  <a:pt x="93" y="72"/>
                </a:lnTo>
                <a:lnTo>
                  <a:pt x="103" y="108"/>
                </a:lnTo>
                <a:lnTo>
                  <a:pt x="171" y="108"/>
                </a:lnTo>
                <a:lnTo>
                  <a:pt x="158" y="162"/>
                </a:lnTo>
                <a:lnTo>
                  <a:pt x="124" y="170"/>
                </a:lnTo>
                <a:lnTo>
                  <a:pt x="94" y="238"/>
                </a:lnTo>
                <a:lnTo>
                  <a:pt x="60" y="239"/>
                </a:lnTo>
                <a:lnTo>
                  <a:pt x="75" y="214"/>
                </a:lnTo>
                <a:lnTo>
                  <a:pt x="33" y="166"/>
                </a:lnTo>
                <a:lnTo>
                  <a:pt x="66" y="122"/>
                </a:lnTo>
                <a:lnTo>
                  <a:pt x="60" y="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1" name="Freeform 742"/>
          <p:cNvSpPr>
            <a:spLocks/>
          </p:cNvSpPr>
          <p:nvPr/>
        </p:nvSpPr>
        <p:spPr bwMode="auto">
          <a:xfrm>
            <a:off x="2192338" y="3914775"/>
            <a:ext cx="109537" cy="103188"/>
          </a:xfrm>
          <a:custGeom>
            <a:avLst/>
            <a:gdLst/>
            <a:ahLst/>
            <a:cxnLst>
              <a:cxn ang="0">
                <a:pos x="0" y="62"/>
              </a:cxn>
              <a:cxn ang="0">
                <a:pos x="46" y="122"/>
              </a:cxn>
              <a:cxn ang="0">
                <a:pos x="107" y="125"/>
              </a:cxn>
              <a:cxn ang="0">
                <a:pos x="117" y="0"/>
              </a:cxn>
              <a:cxn ang="0">
                <a:pos x="75" y="6"/>
              </a:cxn>
              <a:cxn ang="0">
                <a:pos x="0" y="62"/>
              </a:cxn>
            </a:cxnLst>
            <a:rect l="0" t="0" r="r" b="b"/>
            <a:pathLst>
              <a:path w="117" h="125">
                <a:moveTo>
                  <a:pt x="0" y="62"/>
                </a:moveTo>
                <a:lnTo>
                  <a:pt x="46" y="122"/>
                </a:lnTo>
                <a:lnTo>
                  <a:pt x="107" y="125"/>
                </a:lnTo>
                <a:lnTo>
                  <a:pt x="117" y="0"/>
                </a:lnTo>
                <a:lnTo>
                  <a:pt x="75" y="6"/>
                </a:lnTo>
                <a:lnTo>
                  <a:pt x="0" y="6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2" name="Freeform 743"/>
          <p:cNvSpPr>
            <a:spLocks/>
          </p:cNvSpPr>
          <p:nvPr/>
        </p:nvSpPr>
        <p:spPr bwMode="auto">
          <a:xfrm>
            <a:off x="4595813" y="2112963"/>
            <a:ext cx="676275" cy="527050"/>
          </a:xfrm>
          <a:custGeom>
            <a:avLst/>
            <a:gdLst/>
            <a:ahLst/>
            <a:cxnLst>
              <a:cxn ang="0">
                <a:pos x="2" y="493"/>
              </a:cxn>
              <a:cxn ang="0">
                <a:pos x="73" y="485"/>
              </a:cxn>
              <a:cxn ang="0">
                <a:pos x="20" y="513"/>
              </a:cxn>
              <a:cxn ang="0">
                <a:pos x="61" y="517"/>
              </a:cxn>
              <a:cxn ang="0">
                <a:pos x="37" y="565"/>
              </a:cxn>
              <a:cxn ang="0">
                <a:pos x="92" y="623"/>
              </a:cxn>
              <a:cxn ang="0">
                <a:pos x="162" y="547"/>
              </a:cxn>
              <a:cxn ang="0">
                <a:pos x="216" y="539"/>
              </a:cxn>
              <a:cxn ang="0">
                <a:pos x="224" y="483"/>
              </a:cxn>
              <a:cxn ang="0">
                <a:pos x="212" y="374"/>
              </a:cxn>
              <a:cxn ang="0">
                <a:pos x="254" y="327"/>
              </a:cxn>
              <a:cxn ang="0">
                <a:pos x="329" y="210"/>
              </a:cxn>
              <a:cxn ang="0">
                <a:pos x="374" y="161"/>
              </a:cxn>
              <a:cxn ang="0">
                <a:pos x="440" y="141"/>
              </a:cxn>
              <a:cxn ang="0">
                <a:pos x="455" y="109"/>
              </a:cxn>
              <a:cxn ang="0">
                <a:pos x="510" y="122"/>
              </a:cxn>
              <a:cxn ang="0">
                <a:pos x="606" y="110"/>
              </a:cxn>
              <a:cxn ang="0">
                <a:pos x="673" y="58"/>
              </a:cxn>
              <a:cxn ang="0">
                <a:pos x="701" y="109"/>
              </a:cxn>
              <a:cxn ang="0">
                <a:pos x="722" y="75"/>
              </a:cxn>
              <a:cxn ang="0">
                <a:pos x="691" y="54"/>
              </a:cxn>
              <a:cxn ang="0">
                <a:pos x="704" y="11"/>
              </a:cxn>
              <a:cxn ang="0">
                <a:pos x="688" y="4"/>
              </a:cxn>
              <a:cxn ang="0">
                <a:pos x="642" y="35"/>
              </a:cxn>
              <a:cxn ang="0">
                <a:pos x="632" y="8"/>
              </a:cxn>
              <a:cxn ang="0">
                <a:pos x="608" y="13"/>
              </a:cxn>
              <a:cxn ang="0">
                <a:pos x="532" y="60"/>
              </a:cxn>
              <a:cxn ang="0">
                <a:pos x="496" y="74"/>
              </a:cxn>
              <a:cxn ang="0">
                <a:pos x="441" y="95"/>
              </a:cxn>
              <a:cxn ang="0">
                <a:pos x="426" y="90"/>
              </a:cxn>
              <a:cxn ang="0">
                <a:pos x="421" y="99"/>
              </a:cxn>
              <a:cxn ang="0">
                <a:pos x="370" y="124"/>
              </a:cxn>
              <a:cxn ang="0">
                <a:pos x="369" y="140"/>
              </a:cxn>
              <a:cxn ang="0">
                <a:pos x="297" y="185"/>
              </a:cxn>
              <a:cxn ang="0">
                <a:pos x="243" y="228"/>
              </a:cxn>
              <a:cxn ang="0">
                <a:pos x="135" y="364"/>
              </a:cxn>
              <a:cxn ang="0">
                <a:pos x="183" y="368"/>
              </a:cxn>
              <a:cxn ang="0">
                <a:pos x="61" y="412"/>
              </a:cxn>
              <a:cxn ang="0">
                <a:pos x="40" y="425"/>
              </a:cxn>
              <a:cxn ang="0">
                <a:pos x="4" y="445"/>
              </a:cxn>
              <a:cxn ang="0">
                <a:pos x="0" y="466"/>
              </a:cxn>
            </a:cxnLst>
            <a:rect l="0" t="0" r="r" b="b"/>
            <a:pathLst>
              <a:path w="759" h="623">
                <a:moveTo>
                  <a:pt x="0" y="466"/>
                </a:moveTo>
                <a:lnTo>
                  <a:pt x="2" y="493"/>
                </a:lnTo>
                <a:lnTo>
                  <a:pt x="70" y="475"/>
                </a:lnTo>
                <a:lnTo>
                  <a:pt x="73" y="485"/>
                </a:lnTo>
                <a:lnTo>
                  <a:pt x="1" y="503"/>
                </a:lnTo>
                <a:lnTo>
                  <a:pt x="20" y="513"/>
                </a:lnTo>
                <a:lnTo>
                  <a:pt x="12" y="546"/>
                </a:lnTo>
                <a:lnTo>
                  <a:pt x="61" y="517"/>
                </a:lnTo>
                <a:lnTo>
                  <a:pt x="9" y="565"/>
                </a:lnTo>
                <a:lnTo>
                  <a:pt x="37" y="565"/>
                </a:lnTo>
                <a:lnTo>
                  <a:pt x="20" y="606"/>
                </a:lnTo>
                <a:lnTo>
                  <a:pt x="92" y="623"/>
                </a:lnTo>
                <a:lnTo>
                  <a:pt x="150" y="584"/>
                </a:lnTo>
                <a:lnTo>
                  <a:pt x="162" y="547"/>
                </a:lnTo>
                <a:lnTo>
                  <a:pt x="179" y="584"/>
                </a:lnTo>
                <a:lnTo>
                  <a:pt x="216" y="539"/>
                </a:lnTo>
                <a:lnTo>
                  <a:pt x="207" y="499"/>
                </a:lnTo>
                <a:lnTo>
                  <a:pt x="224" y="483"/>
                </a:lnTo>
                <a:lnTo>
                  <a:pt x="207" y="464"/>
                </a:lnTo>
                <a:lnTo>
                  <a:pt x="212" y="374"/>
                </a:lnTo>
                <a:lnTo>
                  <a:pt x="264" y="354"/>
                </a:lnTo>
                <a:lnTo>
                  <a:pt x="254" y="327"/>
                </a:lnTo>
                <a:lnTo>
                  <a:pt x="279" y="258"/>
                </a:lnTo>
                <a:lnTo>
                  <a:pt x="329" y="210"/>
                </a:lnTo>
                <a:lnTo>
                  <a:pt x="339" y="168"/>
                </a:lnTo>
                <a:lnTo>
                  <a:pt x="374" y="161"/>
                </a:lnTo>
                <a:lnTo>
                  <a:pt x="386" y="135"/>
                </a:lnTo>
                <a:lnTo>
                  <a:pt x="440" y="141"/>
                </a:lnTo>
                <a:lnTo>
                  <a:pt x="441" y="109"/>
                </a:lnTo>
                <a:lnTo>
                  <a:pt x="455" y="109"/>
                </a:lnTo>
                <a:lnTo>
                  <a:pt x="476" y="94"/>
                </a:lnTo>
                <a:lnTo>
                  <a:pt x="510" y="122"/>
                </a:lnTo>
                <a:lnTo>
                  <a:pt x="571" y="127"/>
                </a:lnTo>
                <a:lnTo>
                  <a:pt x="606" y="110"/>
                </a:lnTo>
                <a:lnTo>
                  <a:pt x="616" y="69"/>
                </a:lnTo>
                <a:lnTo>
                  <a:pt x="673" y="58"/>
                </a:lnTo>
                <a:lnTo>
                  <a:pt x="704" y="74"/>
                </a:lnTo>
                <a:lnTo>
                  <a:pt x="701" y="109"/>
                </a:lnTo>
                <a:lnTo>
                  <a:pt x="757" y="69"/>
                </a:lnTo>
                <a:lnTo>
                  <a:pt x="722" y="75"/>
                </a:lnTo>
                <a:lnTo>
                  <a:pt x="731" y="65"/>
                </a:lnTo>
                <a:lnTo>
                  <a:pt x="691" y="54"/>
                </a:lnTo>
                <a:lnTo>
                  <a:pt x="759" y="35"/>
                </a:lnTo>
                <a:lnTo>
                  <a:pt x="704" y="11"/>
                </a:lnTo>
                <a:lnTo>
                  <a:pt x="669" y="35"/>
                </a:lnTo>
                <a:lnTo>
                  <a:pt x="688" y="4"/>
                </a:lnTo>
                <a:lnTo>
                  <a:pt x="661" y="0"/>
                </a:lnTo>
                <a:lnTo>
                  <a:pt x="642" y="35"/>
                </a:lnTo>
                <a:lnTo>
                  <a:pt x="632" y="38"/>
                </a:lnTo>
                <a:lnTo>
                  <a:pt x="632" y="8"/>
                </a:lnTo>
                <a:lnTo>
                  <a:pt x="585" y="58"/>
                </a:lnTo>
                <a:lnTo>
                  <a:pt x="608" y="13"/>
                </a:lnTo>
                <a:lnTo>
                  <a:pt x="585" y="5"/>
                </a:lnTo>
                <a:lnTo>
                  <a:pt x="532" y="60"/>
                </a:lnTo>
                <a:lnTo>
                  <a:pt x="484" y="43"/>
                </a:lnTo>
                <a:lnTo>
                  <a:pt x="496" y="74"/>
                </a:lnTo>
                <a:lnTo>
                  <a:pt x="476" y="58"/>
                </a:lnTo>
                <a:lnTo>
                  <a:pt x="441" y="95"/>
                </a:lnTo>
                <a:lnTo>
                  <a:pt x="445" y="64"/>
                </a:lnTo>
                <a:lnTo>
                  <a:pt x="426" y="90"/>
                </a:lnTo>
                <a:lnTo>
                  <a:pt x="410" y="71"/>
                </a:lnTo>
                <a:lnTo>
                  <a:pt x="421" y="99"/>
                </a:lnTo>
                <a:lnTo>
                  <a:pt x="383" y="87"/>
                </a:lnTo>
                <a:lnTo>
                  <a:pt x="370" y="124"/>
                </a:lnTo>
                <a:lnTo>
                  <a:pt x="335" y="137"/>
                </a:lnTo>
                <a:lnTo>
                  <a:pt x="369" y="140"/>
                </a:lnTo>
                <a:lnTo>
                  <a:pt x="308" y="159"/>
                </a:lnTo>
                <a:lnTo>
                  <a:pt x="297" y="185"/>
                </a:lnTo>
                <a:lnTo>
                  <a:pt x="317" y="185"/>
                </a:lnTo>
                <a:lnTo>
                  <a:pt x="243" y="228"/>
                </a:lnTo>
                <a:lnTo>
                  <a:pt x="217" y="302"/>
                </a:lnTo>
                <a:lnTo>
                  <a:pt x="135" y="364"/>
                </a:lnTo>
                <a:lnTo>
                  <a:pt x="150" y="379"/>
                </a:lnTo>
                <a:lnTo>
                  <a:pt x="183" y="368"/>
                </a:lnTo>
                <a:lnTo>
                  <a:pt x="102" y="387"/>
                </a:lnTo>
                <a:lnTo>
                  <a:pt x="61" y="412"/>
                </a:lnTo>
                <a:lnTo>
                  <a:pt x="70" y="425"/>
                </a:lnTo>
                <a:lnTo>
                  <a:pt x="40" y="425"/>
                </a:lnTo>
                <a:lnTo>
                  <a:pt x="42" y="445"/>
                </a:lnTo>
                <a:lnTo>
                  <a:pt x="4" y="445"/>
                </a:lnTo>
                <a:lnTo>
                  <a:pt x="40" y="455"/>
                </a:lnTo>
                <a:lnTo>
                  <a:pt x="0" y="46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3" name="Freeform 744"/>
          <p:cNvSpPr>
            <a:spLocks/>
          </p:cNvSpPr>
          <p:nvPr/>
        </p:nvSpPr>
        <p:spPr bwMode="auto">
          <a:xfrm>
            <a:off x="6051550" y="3319463"/>
            <a:ext cx="434975" cy="365125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44" y="255"/>
              </a:cxn>
              <a:cxn ang="0">
                <a:pos x="153" y="240"/>
              </a:cxn>
              <a:cxn ang="0">
                <a:pos x="173" y="196"/>
              </a:cxn>
              <a:cxn ang="0">
                <a:pos x="245" y="171"/>
              </a:cxn>
              <a:cxn ang="0">
                <a:pos x="251" y="134"/>
              </a:cxn>
              <a:cxn ang="0">
                <a:pos x="278" y="124"/>
              </a:cxn>
              <a:cxn ang="0">
                <a:pos x="266" y="104"/>
              </a:cxn>
              <a:cxn ang="0">
                <a:pos x="293" y="103"/>
              </a:cxn>
              <a:cxn ang="0">
                <a:pos x="311" y="65"/>
              </a:cxn>
              <a:cxn ang="0">
                <a:pos x="303" y="28"/>
              </a:cxn>
              <a:cxn ang="0">
                <a:pos x="404" y="0"/>
              </a:cxn>
              <a:cxn ang="0">
                <a:pos x="490" y="56"/>
              </a:cxn>
              <a:cxn ang="0">
                <a:pos x="467" y="80"/>
              </a:cxn>
              <a:cxn ang="0">
                <a:pos x="382" y="80"/>
              </a:cxn>
              <a:cxn ang="0">
                <a:pos x="384" y="129"/>
              </a:cxn>
              <a:cxn ang="0">
                <a:pos x="421" y="160"/>
              </a:cxn>
              <a:cxn ang="0">
                <a:pos x="401" y="176"/>
              </a:cxn>
              <a:cxn ang="0">
                <a:pos x="406" y="204"/>
              </a:cxn>
              <a:cxn ang="0">
                <a:pos x="318" y="303"/>
              </a:cxn>
              <a:cxn ang="0">
                <a:pos x="280" y="301"/>
              </a:cxn>
              <a:cxn ang="0">
                <a:pos x="251" y="326"/>
              </a:cxn>
              <a:cxn ang="0">
                <a:pos x="298" y="417"/>
              </a:cxn>
              <a:cxn ang="0">
                <a:pos x="233" y="417"/>
              </a:cxn>
              <a:cxn ang="0">
                <a:pos x="209" y="437"/>
              </a:cxn>
              <a:cxn ang="0">
                <a:pos x="159" y="382"/>
              </a:cxn>
              <a:cxn ang="0">
                <a:pos x="21" y="392"/>
              </a:cxn>
              <a:cxn ang="0">
                <a:pos x="67" y="329"/>
              </a:cxn>
              <a:cxn ang="0">
                <a:pos x="0" y="240"/>
              </a:cxn>
            </a:cxnLst>
            <a:rect l="0" t="0" r="r" b="b"/>
            <a:pathLst>
              <a:path w="490" h="437">
                <a:moveTo>
                  <a:pt x="0" y="240"/>
                </a:moveTo>
                <a:lnTo>
                  <a:pt x="44" y="255"/>
                </a:lnTo>
                <a:lnTo>
                  <a:pt x="153" y="240"/>
                </a:lnTo>
                <a:lnTo>
                  <a:pt x="173" y="196"/>
                </a:lnTo>
                <a:lnTo>
                  <a:pt x="245" y="171"/>
                </a:lnTo>
                <a:lnTo>
                  <a:pt x="251" y="134"/>
                </a:lnTo>
                <a:lnTo>
                  <a:pt x="278" y="124"/>
                </a:lnTo>
                <a:lnTo>
                  <a:pt x="266" y="104"/>
                </a:lnTo>
                <a:lnTo>
                  <a:pt x="293" y="103"/>
                </a:lnTo>
                <a:lnTo>
                  <a:pt x="311" y="65"/>
                </a:lnTo>
                <a:lnTo>
                  <a:pt x="303" y="28"/>
                </a:lnTo>
                <a:lnTo>
                  <a:pt x="404" y="0"/>
                </a:lnTo>
                <a:lnTo>
                  <a:pt x="490" y="56"/>
                </a:lnTo>
                <a:lnTo>
                  <a:pt x="467" y="80"/>
                </a:lnTo>
                <a:lnTo>
                  <a:pt x="382" y="80"/>
                </a:lnTo>
                <a:lnTo>
                  <a:pt x="384" y="129"/>
                </a:lnTo>
                <a:lnTo>
                  <a:pt x="421" y="160"/>
                </a:lnTo>
                <a:lnTo>
                  <a:pt x="401" y="176"/>
                </a:lnTo>
                <a:lnTo>
                  <a:pt x="406" y="204"/>
                </a:lnTo>
                <a:lnTo>
                  <a:pt x="318" y="303"/>
                </a:lnTo>
                <a:lnTo>
                  <a:pt x="280" y="301"/>
                </a:lnTo>
                <a:lnTo>
                  <a:pt x="251" y="326"/>
                </a:lnTo>
                <a:lnTo>
                  <a:pt x="298" y="417"/>
                </a:lnTo>
                <a:lnTo>
                  <a:pt x="233" y="417"/>
                </a:lnTo>
                <a:lnTo>
                  <a:pt x="209" y="437"/>
                </a:lnTo>
                <a:lnTo>
                  <a:pt x="159" y="382"/>
                </a:lnTo>
                <a:lnTo>
                  <a:pt x="21" y="392"/>
                </a:lnTo>
                <a:lnTo>
                  <a:pt x="67" y="329"/>
                </a:lnTo>
                <a:lnTo>
                  <a:pt x="0" y="24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4" name="Freeform 745"/>
          <p:cNvSpPr>
            <a:spLocks/>
          </p:cNvSpPr>
          <p:nvPr/>
        </p:nvSpPr>
        <p:spPr bwMode="auto">
          <a:xfrm>
            <a:off x="2305050" y="4049713"/>
            <a:ext cx="146050" cy="63500"/>
          </a:xfrm>
          <a:custGeom>
            <a:avLst/>
            <a:gdLst/>
            <a:ahLst/>
            <a:cxnLst>
              <a:cxn ang="0">
                <a:pos x="0" y="41"/>
              </a:cxn>
              <a:cxn ang="0">
                <a:pos x="13" y="0"/>
              </a:cxn>
              <a:cxn ang="0">
                <a:pos x="49" y="25"/>
              </a:cxn>
              <a:cxn ang="0">
                <a:pos x="112" y="1"/>
              </a:cxn>
              <a:cxn ang="0">
                <a:pos x="165" y="30"/>
              </a:cxn>
              <a:cxn ang="0">
                <a:pos x="154" y="73"/>
              </a:cxn>
              <a:cxn ang="0">
                <a:pos x="148" y="37"/>
              </a:cxn>
              <a:cxn ang="0">
                <a:pos x="112" y="23"/>
              </a:cxn>
              <a:cxn ang="0">
                <a:pos x="78" y="46"/>
              </a:cxn>
              <a:cxn ang="0">
                <a:pos x="88" y="66"/>
              </a:cxn>
              <a:cxn ang="0">
                <a:pos x="73" y="76"/>
              </a:cxn>
              <a:cxn ang="0">
                <a:pos x="0" y="41"/>
              </a:cxn>
            </a:cxnLst>
            <a:rect l="0" t="0" r="r" b="b"/>
            <a:pathLst>
              <a:path w="165" h="76">
                <a:moveTo>
                  <a:pt x="0" y="41"/>
                </a:moveTo>
                <a:lnTo>
                  <a:pt x="13" y="0"/>
                </a:lnTo>
                <a:lnTo>
                  <a:pt x="49" y="25"/>
                </a:lnTo>
                <a:lnTo>
                  <a:pt x="112" y="1"/>
                </a:lnTo>
                <a:lnTo>
                  <a:pt x="165" y="30"/>
                </a:lnTo>
                <a:lnTo>
                  <a:pt x="154" y="73"/>
                </a:lnTo>
                <a:lnTo>
                  <a:pt x="148" y="37"/>
                </a:lnTo>
                <a:lnTo>
                  <a:pt x="112" y="23"/>
                </a:lnTo>
                <a:lnTo>
                  <a:pt x="78" y="46"/>
                </a:lnTo>
                <a:lnTo>
                  <a:pt x="88" y="66"/>
                </a:lnTo>
                <a:lnTo>
                  <a:pt x="73" y="76"/>
                </a:lnTo>
                <a:lnTo>
                  <a:pt x="0" y="4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5" name="Freeform 746"/>
          <p:cNvSpPr>
            <a:spLocks/>
          </p:cNvSpPr>
          <p:nvPr/>
        </p:nvSpPr>
        <p:spPr bwMode="auto">
          <a:xfrm>
            <a:off x="8137525" y="4359275"/>
            <a:ext cx="260350" cy="19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193"/>
              </a:cxn>
              <a:cxn ang="0">
                <a:pos x="52" y="200"/>
              </a:cxn>
              <a:cxn ang="0">
                <a:pos x="98" y="146"/>
              </a:cxn>
              <a:cxn ang="0">
                <a:pos x="151" y="170"/>
              </a:cxn>
              <a:cxn ang="0">
                <a:pos x="199" y="222"/>
              </a:cxn>
              <a:cxn ang="0">
                <a:pos x="291" y="232"/>
              </a:cxn>
              <a:cxn ang="0">
                <a:pos x="187" y="145"/>
              </a:cxn>
              <a:cxn ang="0">
                <a:pos x="193" y="104"/>
              </a:cxn>
              <a:cxn ang="0">
                <a:pos x="144" y="89"/>
              </a:cxn>
              <a:cxn ang="0">
                <a:pos x="97" y="35"/>
              </a:cxn>
              <a:cxn ang="0">
                <a:pos x="0" y="0"/>
              </a:cxn>
            </a:cxnLst>
            <a:rect l="0" t="0" r="r" b="b"/>
            <a:pathLst>
              <a:path w="291" h="232">
                <a:moveTo>
                  <a:pt x="0" y="0"/>
                </a:moveTo>
                <a:lnTo>
                  <a:pt x="5" y="193"/>
                </a:lnTo>
                <a:lnTo>
                  <a:pt x="52" y="200"/>
                </a:lnTo>
                <a:lnTo>
                  <a:pt x="98" y="146"/>
                </a:lnTo>
                <a:lnTo>
                  <a:pt x="151" y="170"/>
                </a:lnTo>
                <a:lnTo>
                  <a:pt x="199" y="222"/>
                </a:lnTo>
                <a:lnTo>
                  <a:pt x="291" y="232"/>
                </a:lnTo>
                <a:lnTo>
                  <a:pt x="187" y="145"/>
                </a:lnTo>
                <a:lnTo>
                  <a:pt x="193" y="104"/>
                </a:lnTo>
                <a:lnTo>
                  <a:pt x="144" y="89"/>
                </a:lnTo>
                <a:lnTo>
                  <a:pt x="97" y="3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6" name="Freeform 747"/>
          <p:cNvSpPr>
            <a:spLocks/>
          </p:cNvSpPr>
          <p:nvPr/>
        </p:nvSpPr>
        <p:spPr bwMode="auto">
          <a:xfrm>
            <a:off x="8326438" y="4398963"/>
            <a:ext cx="107950" cy="52387"/>
          </a:xfrm>
          <a:custGeom>
            <a:avLst/>
            <a:gdLst/>
            <a:ahLst/>
            <a:cxnLst>
              <a:cxn ang="0">
                <a:pos x="0" y="40"/>
              </a:cxn>
              <a:cxn ang="0">
                <a:pos x="72" y="61"/>
              </a:cxn>
              <a:cxn ang="0">
                <a:pos x="122" y="18"/>
              </a:cxn>
              <a:cxn ang="0">
                <a:pos x="102" y="0"/>
              </a:cxn>
              <a:cxn ang="0">
                <a:pos x="87" y="23"/>
              </a:cxn>
              <a:cxn ang="0">
                <a:pos x="0" y="40"/>
              </a:cxn>
            </a:cxnLst>
            <a:rect l="0" t="0" r="r" b="b"/>
            <a:pathLst>
              <a:path w="122" h="61">
                <a:moveTo>
                  <a:pt x="0" y="40"/>
                </a:moveTo>
                <a:lnTo>
                  <a:pt x="72" y="61"/>
                </a:lnTo>
                <a:lnTo>
                  <a:pt x="122" y="18"/>
                </a:lnTo>
                <a:lnTo>
                  <a:pt x="102" y="0"/>
                </a:lnTo>
                <a:lnTo>
                  <a:pt x="87" y="23"/>
                </a:lnTo>
                <a:lnTo>
                  <a:pt x="0" y="4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7" name="Freeform 748"/>
          <p:cNvSpPr>
            <a:spLocks/>
          </p:cNvSpPr>
          <p:nvPr/>
        </p:nvSpPr>
        <p:spPr bwMode="auto">
          <a:xfrm>
            <a:off x="8393113" y="4362450"/>
            <a:ext cx="55562" cy="492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9" y="26"/>
              </a:cxn>
              <a:cxn ang="0">
                <a:pos x="63" y="58"/>
              </a:cxn>
              <a:cxn ang="0">
                <a:pos x="62" y="35"/>
              </a:cxn>
              <a:cxn ang="0">
                <a:pos x="0" y="0"/>
              </a:cxn>
            </a:cxnLst>
            <a:rect l="0" t="0" r="r" b="b"/>
            <a:pathLst>
              <a:path w="63" h="58">
                <a:moveTo>
                  <a:pt x="0" y="0"/>
                </a:moveTo>
                <a:lnTo>
                  <a:pt x="49" y="26"/>
                </a:lnTo>
                <a:lnTo>
                  <a:pt x="63" y="58"/>
                </a:lnTo>
                <a:lnTo>
                  <a:pt x="62" y="3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8" name="Freeform 749"/>
          <p:cNvSpPr>
            <a:spLocks/>
          </p:cNvSpPr>
          <p:nvPr/>
        </p:nvSpPr>
        <p:spPr bwMode="auto">
          <a:xfrm>
            <a:off x="2838450" y="4781550"/>
            <a:ext cx="212725" cy="215900"/>
          </a:xfrm>
          <a:custGeom>
            <a:avLst/>
            <a:gdLst/>
            <a:ahLst/>
            <a:cxnLst>
              <a:cxn ang="0">
                <a:pos x="0" y="95"/>
              </a:cxn>
              <a:cxn ang="0">
                <a:pos x="16" y="15"/>
              </a:cxn>
              <a:cxn ang="0">
                <a:pos x="102" y="0"/>
              </a:cxn>
              <a:cxn ang="0">
                <a:pos x="131" y="27"/>
              </a:cxn>
              <a:cxn ang="0">
                <a:pos x="137" y="88"/>
              </a:cxn>
              <a:cxn ang="0">
                <a:pos x="199" y="98"/>
              </a:cxn>
              <a:cxn ang="0">
                <a:pos x="208" y="140"/>
              </a:cxn>
              <a:cxn ang="0">
                <a:pos x="239" y="148"/>
              </a:cxn>
              <a:cxn ang="0">
                <a:pos x="234" y="200"/>
              </a:cxn>
              <a:cxn ang="0">
                <a:pos x="203" y="255"/>
              </a:cxn>
              <a:cxn ang="0">
                <a:pos x="123" y="251"/>
              </a:cxn>
              <a:cxn ang="0">
                <a:pos x="138" y="190"/>
              </a:cxn>
              <a:cxn ang="0">
                <a:pos x="0" y="95"/>
              </a:cxn>
            </a:cxnLst>
            <a:rect l="0" t="0" r="r" b="b"/>
            <a:pathLst>
              <a:path w="239" h="255">
                <a:moveTo>
                  <a:pt x="0" y="95"/>
                </a:moveTo>
                <a:lnTo>
                  <a:pt x="16" y="15"/>
                </a:lnTo>
                <a:lnTo>
                  <a:pt x="102" y="0"/>
                </a:lnTo>
                <a:lnTo>
                  <a:pt x="131" y="27"/>
                </a:lnTo>
                <a:lnTo>
                  <a:pt x="137" y="88"/>
                </a:lnTo>
                <a:lnTo>
                  <a:pt x="199" y="98"/>
                </a:lnTo>
                <a:lnTo>
                  <a:pt x="208" y="140"/>
                </a:lnTo>
                <a:lnTo>
                  <a:pt x="239" y="148"/>
                </a:lnTo>
                <a:lnTo>
                  <a:pt x="234" y="200"/>
                </a:lnTo>
                <a:lnTo>
                  <a:pt x="203" y="255"/>
                </a:lnTo>
                <a:lnTo>
                  <a:pt x="123" y="251"/>
                </a:lnTo>
                <a:lnTo>
                  <a:pt x="138" y="190"/>
                </a:lnTo>
                <a:lnTo>
                  <a:pt x="0" y="9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9" name="Freeform 750"/>
          <p:cNvSpPr>
            <a:spLocks/>
          </p:cNvSpPr>
          <p:nvPr/>
        </p:nvSpPr>
        <p:spPr bwMode="auto">
          <a:xfrm>
            <a:off x="2351088" y="4295775"/>
            <a:ext cx="323850" cy="457200"/>
          </a:xfrm>
          <a:custGeom>
            <a:avLst/>
            <a:gdLst/>
            <a:ahLst/>
            <a:cxnLst>
              <a:cxn ang="0">
                <a:pos x="0" y="127"/>
              </a:cxn>
              <a:cxn ang="0">
                <a:pos x="6" y="170"/>
              </a:cxn>
              <a:cxn ang="0">
                <a:pos x="72" y="245"/>
              </a:cxn>
              <a:cxn ang="0">
                <a:pos x="146" y="423"/>
              </a:cxn>
              <a:cxn ang="0">
                <a:pos x="314" y="542"/>
              </a:cxn>
              <a:cxn ang="0">
                <a:pos x="343" y="521"/>
              </a:cxn>
              <a:cxn ang="0">
                <a:pos x="359" y="482"/>
              </a:cxn>
              <a:cxn ang="0">
                <a:pos x="334" y="470"/>
              </a:cxn>
              <a:cxn ang="0">
                <a:pos x="349" y="460"/>
              </a:cxn>
              <a:cxn ang="0">
                <a:pos x="367" y="366"/>
              </a:cxn>
              <a:cxn ang="0">
                <a:pos x="340" y="324"/>
              </a:cxn>
              <a:cxn ang="0">
                <a:pos x="315" y="324"/>
              </a:cxn>
              <a:cxn ang="0">
                <a:pos x="315" y="274"/>
              </a:cxn>
              <a:cxn ang="0">
                <a:pos x="284" y="295"/>
              </a:cxn>
              <a:cxn ang="0">
                <a:pos x="244" y="276"/>
              </a:cxn>
              <a:cxn ang="0">
                <a:pos x="219" y="220"/>
              </a:cxn>
              <a:cxn ang="0">
                <a:pos x="259" y="152"/>
              </a:cxn>
              <a:cxn ang="0">
                <a:pos x="334" y="120"/>
              </a:cxn>
              <a:cxn ang="0">
                <a:pos x="313" y="108"/>
              </a:cxn>
              <a:cxn ang="0">
                <a:pos x="325" y="73"/>
              </a:cxn>
              <a:cxn ang="0">
                <a:pos x="242" y="67"/>
              </a:cxn>
              <a:cxn ang="0">
                <a:pos x="177" y="0"/>
              </a:cxn>
              <a:cxn ang="0">
                <a:pos x="163" y="49"/>
              </a:cxn>
              <a:cxn ang="0">
                <a:pos x="97" y="89"/>
              </a:cxn>
              <a:cxn ang="0">
                <a:pos x="62" y="142"/>
              </a:cxn>
              <a:cxn ang="0">
                <a:pos x="25" y="133"/>
              </a:cxn>
              <a:cxn ang="0">
                <a:pos x="29" y="102"/>
              </a:cxn>
              <a:cxn ang="0">
                <a:pos x="0" y="127"/>
              </a:cxn>
            </a:cxnLst>
            <a:rect l="0" t="0" r="r" b="b"/>
            <a:pathLst>
              <a:path w="367" h="542">
                <a:moveTo>
                  <a:pt x="0" y="127"/>
                </a:moveTo>
                <a:lnTo>
                  <a:pt x="6" y="170"/>
                </a:lnTo>
                <a:lnTo>
                  <a:pt x="72" y="245"/>
                </a:lnTo>
                <a:lnTo>
                  <a:pt x="146" y="423"/>
                </a:lnTo>
                <a:lnTo>
                  <a:pt x="314" y="542"/>
                </a:lnTo>
                <a:lnTo>
                  <a:pt x="343" y="521"/>
                </a:lnTo>
                <a:lnTo>
                  <a:pt x="359" y="482"/>
                </a:lnTo>
                <a:lnTo>
                  <a:pt x="334" y="470"/>
                </a:lnTo>
                <a:lnTo>
                  <a:pt x="349" y="460"/>
                </a:lnTo>
                <a:lnTo>
                  <a:pt x="367" y="366"/>
                </a:lnTo>
                <a:lnTo>
                  <a:pt x="340" y="324"/>
                </a:lnTo>
                <a:lnTo>
                  <a:pt x="315" y="324"/>
                </a:lnTo>
                <a:lnTo>
                  <a:pt x="315" y="274"/>
                </a:lnTo>
                <a:lnTo>
                  <a:pt x="284" y="295"/>
                </a:lnTo>
                <a:lnTo>
                  <a:pt x="244" y="276"/>
                </a:lnTo>
                <a:lnTo>
                  <a:pt x="219" y="220"/>
                </a:lnTo>
                <a:lnTo>
                  <a:pt x="259" y="152"/>
                </a:lnTo>
                <a:lnTo>
                  <a:pt x="334" y="120"/>
                </a:lnTo>
                <a:lnTo>
                  <a:pt x="313" y="108"/>
                </a:lnTo>
                <a:lnTo>
                  <a:pt x="325" y="73"/>
                </a:lnTo>
                <a:lnTo>
                  <a:pt x="242" y="67"/>
                </a:lnTo>
                <a:lnTo>
                  <a:pt x="177" y="0"/>
                </a:lnTo>
                <a:lnTo>
                  <a:pt x="163" y="49"/>
                </a:lnTo>
                <a:lnTo>
                  <a:pt x="97" y="89"/>
                </a:lnTo>
                <a:lnTo>
                  <a:pt x="62" y="142"/>
                </a:lnTo>
                <a:lnTo>
                  <a:pt x="25" y="133"/>
                </a:lnTo>
                <a:lnTo>
                  <a:pt x="29" y="102"/>
                </a:lnTo>
                <a:lnTo>
                  <a:pt x="0" y="127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0" name="Freeform 751"/>
          <p:cNvSpPr>
            <a:spLocks/>
          </p:cNvSpPr>
          <p:nvPr/>
        </p:nvSpPr>
        <p:spPr bwMode="auto">
          <a:xfrm>
            <a:off x="7516813" y="4008438"/>
            <a:ext cx="58737" cy="71437"/>
          </a:xfrm>
          <a:custGeom>
            <a:avLst/>
            <a:gdLst/>
            <a:ahLst/>
            <a:cxnLst>
              <a:cxn ang="0">
                <a:pos x="0" y="86"/>
              </a:cxn>
              <a:cxn ang="0">
                <a:pos x="49" y="46"/>
              </a:cxn>
              <a:cxn ang="0">
                <a:pos x="69" y="0"/>
              </a:cxn>
              <a:cxn ang="0">
                <a:pos x="0" y="86"/>
              </a:cxn>
            </a:cxnLst>
            <a:rect l="0" t="0" r="r" b="b"/>
            <a:pathLst>
              <a:path w="69" h="86">
                <a:moveTo>
                  <a:pt x="0" y="86"/>
                </a:moveTo>
                <a:lnTo>
                  <a:pt x="49" y="46"/>
                </a:lnTo>
                <a:lnTo>
                  <a:pt x="69" y="0"/>
                </a:lnTo>
                <a:lnTo>
                  <a:pt x="0" y="8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1" name="Freeform 752"/>
          <p:cNvSpPr>
            <a:spLocks/>
          </p:cNvSpPr>
          <p:nvPr/>
        </p:nvSpPr>
        <p:spPr bwMode="auto">
          <a:xfrm>
            <a:off x="7588250" y="3821113"/>
            <a:ext cx="104775" cy="153987"/>
          </a:xfrm>
          <a:custGeom>
            <a:avLst/>
            <a:gdLst/>
            <a:ahLst/>
            <a:cxnLst>
              <a:cxn ang="0">
                <a:pos x="0" y="71"/>
              </a:cxn>
              <a:cxn ang="0">
                <a:pos x="22" y="0"/>
              </a:cxn>
              <a:cxn ang="0">
                <a:pos x="66" y="3"/>
              </a:cxn>
              <a:cxn ang="0">
                <a:pos x="76" y="49"/>
              </a:cxn>
              <a:cxn ang="0">
                <a:pos x="42" y="99"/>
              </a:cxn>
              <a:cxn ang="0">
                <a:pos x="49" y="128"/>
              </a:cxn>
              <a:cxn ang="0">
                <a:pos x="114" y="144"/>
              </a:cxn>
              <a:cxn ang="0">
                <a:pos x="119" y="182"/>
              </a:cxn>
              <a:cxn ang="0">
                <a:pos x="79" y="144"/>
              </a:cxn>
              <a:cxn ang="0">
                <a:pos x="79" y="162"/>
              </a:cxn>
              <a:cxn ang="0">
                <a:pos x="22" y="144"/>
              </a:cxn>
              <a:cxn ang="0">
                <a:pos x="0" y="71"/>
              </a:cxn>
            </a:cxnLst>
            <a:rect l="0" t="0" r="r" b="b"/>
            <a:pathLst>
              <a:path w="119" h="182">
                <a:moveTo>
                  <a:pt x="0" y="71"/>
                </a:moveTo>
                <a:lnTo>
                  <a:pt x="22" y="0"/>
                </a:lnTo>
                <a:lnTo>
                  <a:pt x="66" y="3"/>
                </a:lnTo>
                <a:lnTo>
                  <a:pt x="76" y="49"/>
                </a:lnTo>
                <a:lnTo>
                  <a:pt x="42" y="99"/>
                </a:lnTo>
                <a:lnTo>
                  <a:pt x="49" y="128"/>
                </a:lnTo>
                <a:lnTo>
                  <a:pt x="114" y="144"/>
                </a:lnTo>
                <a:lnTo>
                  <a:pt x="119" y="182"/>
                </a:lnTo>
                <a:lnTo>
                  <a:pt x="79" y="144"/>
                </a:lnTo>
                <a:lnTo>
                  <a:pt x="79" y="162"/>
                </a:lnTo>
                <a:lnTo>
                  <a:pt x="22" y="144"/>
                </a:lnTo>
                <a:lnTo>
                  <a:pt x="0" y="7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2" name="Freeform 753"/>
          <p:cNvSpPr>
            <a:spLocks/>
          </p:cNvSpPr>
          <p:nvPr/>
        </p:nvSpPr>
        <p:spPr bwMode="auto">
          <a:xfrm>
            <a:off x="7597775" y="3952875"/>
            <a:ext cx="28575" cy="31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7" y="0"/>
              </a:cxn>
              <a:cxn ang="0">
                <a:pos x="32" y="7"/>
              </a:cxn>
              <a:cxn ang="0">
                <a:pos x="25" y="37"/>
              </a:cxn>
              <a:cxn ang="0">
                <a:pos x="0" y="0"/>
              </a:cxn>
            </a:cxnLst>
            <a:rect l="0" t="0" r="r" b="b"/>
            <a:pathLst>
              <a:path w="32" h="37">
                <a:moveTo>
                  <a:pt x="0" y="0"/>
                </a:moveTo>
                <a:lnTo>
                  <a:pt x="17" y="0"/>
                </a:lnTo>
                <a:lnTo>
                  <a:pt x="32" y="7"/>
                </a:lnTo>
                <a:lnTo>
                  <a:pt x="25" y="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3" name="Freeform 754"/>
          <p:cNvSpPr>
            <a:spLocks/>
          </p:cNvSpPr>
          <p:nvPr/>
        </p:nvSpPr>
        <p:spPr bwMode="auto">
          <a:xfrm>
            <a:off x="7642225" y="3990975"/>
            <a:ext cx="23813" cy="41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" y="48"/>
              </a:cxn>
              <a:cxn ang="0">
                <a:pos x="30" y="28"/>
              </a:cxn>
              <a:cxn ang="0">
                <a:pos x="0" y="0"/>
              </a:cxn>
            </a:cxnLst>
            <a:rect l="0" t="0" r="r" b="b"/>
            <a:pathLst>
              <a:path w="30" h="48">
                <a:moveTo>
                  <a:pt x="0" y="0"/>
                </a:moveTo>
                <a:lnTo>
                  <a:pt x="3" y="48"/>
                </a:lnTo>
                <a:lnTo>
                  <a:pt x="30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4" name="Freeform 755"/>
          <p:cNvSpPr>
            <a:spLocks/>
          </p:cNvSpPr>
          <p:nvPr/>
        </p:nvSpPr>
        <p:spPr bwMode="auto">
          <a:xfrm>
            <a:off x="7643813" y="4049713"/>
            <a:ext cx="109537" cy="103187"/>
          </a:xfrm>
          <a:custGeom>
            <a:avLst/>
            <a:gdLst/>
            <a:ahLst/>
            <a:cxnLst>
              <a:cxn ang="0">
                <a:pos x="0" y="86"/>
              </a:cxn>
              <a:cxn ang="0">
                <a:pos x="26" y="41"/>
              </a:cxn>
              <a:cxn ang="0">
                <a:pos x="59" y="49"/>
              </a:cxn>
              <a:cxn ang="0">
                <a:pos x="106" y="0"/>
              </a:cxn>
              <a:cxn ang="0">
                <a:pos x="128" y="29"/>
              </a:cxn>
              <a:cxn ang="0">
                <a:pos x="124" y="104"/>
              </a:cxn>
              <a:cxn ang="0">
                <a:pos x="113" y="72"/>
              </a:cxn>
              <a:cxn ang="0">
                <a:pos x="101" y="126"/>
              </a:cxn>
              <a:cxn ang="0">
                <a:pos x="69" y="111"/>
              </a:cxn>
              <a:cxn ang="0">
                <a:pos x="48" y="56"/>
              </a:cxn>
              <a:cxn ang="0">
                <a:pos x="0" y="86"/>
              </a:cxn>
            </a:cxnLst>
            <a:rect l="0" t="0" r="r" b="b"/>
            <a:pathLst>
              <a:path w="128" h="126">
                <a:moveTo>
                  <a:pt x="0" y="86"/>
                </a:moveTo>
                <a:lnTo>
                  <a:pt x="26" y="41"/>
                </a:lnTo>
                <a:lnTo>
                  <a:pt x="59" y="49"/>
                </a:lnTo>
                <a:lnTo>
                  <a:pt x="106" y="0"/>
                </a:lnTo>
                <a:lnTo>
                  <a:pt x="128" y="29"/>
                </a:lnTo>
                <a:lnTo>
                  <a:pt x="124" y="104"/>
                </a:lnTo>
                <a:lnTo>
                  <a:pt x="113" y="72"/>
                </a:lnTo>
                <a:lnTo>
                  <a:pt x="101" y="126"/>
                </a:lnTo>
                <a:lnTo>
                  <a:pt x="69" y="111"/>
                </a:lnTo>
                <a:lnTo>
                  <a:pt x="48" y="56"/>
                </a:lnTo>
                <a:lnTo>
                  <a:pt x="0" y="8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5" name="Freeform 756"/>
          <p:cNvSpPr>
            <a:spLocks/>
          </p:cNvSpPr>
          <p:nvPr/>
        </p:nvSpPr>
        <p:spPr bwMode="auto">
          <a:xfrm>
            <a:off x="7654925" y="4022725"/>
            <a:ext cx="23813" cy="42863"/>
          </a:xfrm>
          <a:custGeom>
            <a:avLst/>
            <a:gdLst/>
            <a:ahLst/>
            <a:cxnLst>
              <a:cxn ang="0">
                <a:pos x="0" y="31"/>
              </a:cxn>
              <a:cxn ang="0">
                <a:pos x="5" y="23"/>
              </a:cxn>
              <a:cxn ang="0">
                <a:pos x="27" y="0"/>
              </a:cxn>
              <a:cxn ang="0">
                <a:pos x="17" y="50"/>
              </a:cxn>
              <a:cxn ang="0">
                <a:pos x="0" y="31"/>
              </a:cxn>
            </a:cxnLst>
            <a:rect l="0" t="0" r="r" b="b"/>
            <a:pathLst>
              <a:path w="27" h="50">
                <a:moveTo>
                  <a:pt x="0" y="31"/>
                </a:moveTo>
                <a:lnTo>
                  <a:pt x="5" y="23"/>
                </a:lnTo>
                <a:lnTo>
                  <a:pt x="27" y="0"/>
                </a:lnTo>
                <a:lnTo>
                  <a:pt x="17" y="50"/>
                </a:lnTo>
                <a:lnTo>
                  <a:pt x="0" y="3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6" name="Freeform 757"/>
          <p:cNvSpPr>
            <a:spLocks/>
          </p:cNvSpPr>
          <p:nvPr/>
        </p:nvSpPr>
        <p:spPr bwMode="auto">
          <a:xfrm>
            <a:off x="4835525" y="2759075"/>
            <a:ext cx="255588" cy="190500"/>
          </a:xfrm>
          <a:custGeom>
            <a:avLst/>
            <a:gdLst/>
            <a:ahLst/>
            <a:cxnLst>
              <a:cxn ang="0">
                <a:pos x="0" y="41"/>
              </a:cxn>
              <a:cxn ang="0">
                <a:pos x="19" y="159"/>
              </a:cxn>
              <a:cxn ang="0">
                <a:pos x="170" y="219"/>
              </a:cxn>
              <a:cxn ang="0">
                <a:pos x="245" y="226"/>
              </a:cxn>
              <a:cxn ang="0">
                <a:pos x="293" y="167"/>
              </a:cxn>
              <a:cxn ang="0">
                <a:pos x="268" y="99"/>
              </a:cxn>
              <a:cxn ang="0">
                <a:pos x="287" y="82"/>
              </a:cxn>
              <a:cxn ang="0">
                <a:pos x="275" y="29"/>
              </a:cxn>
              <a:cxn ang="0">
                <a:pos x="162" y="12"/>
              </a:cxn>
              <a:cxn ang="0">
                <a:pos x="90" y="0"/>
              </a:cxn>
              <a:cxn ang="0">
                <a:pos x="0" y="41"/>
              </a:cxn>
            </a:cxnLst>
            <a:rect l="0" t="0" r="r" b="b"/>
            <a:pathLst>
              <a:path w="293" h="226">
                <a:moveTo>
                  <a:pt x="0" y="41"/>
                </a:moveTo>
                <a:lnTo>
                  <a:pt x="19" y="159"/>
                </a:lnTo>
                <a:lnTo>
                  <a:pt x="170" y="219"/>
                </a:lnTo>
                <a:lnTo>
                  <a:pt x="245" y="226"/>
                </a:lnTo>
                <a:lnTo>
                  <a:pt x="293" y="167"/>
                </a:lnTo>
                <a:lnTo>
                  <a:pt x="268" y="99"/>
                </a:lnTo>
                <a:lnTo>
                  <a:pt x="287" y="82"/>
                </a:lnTo>
                <a:lnTo>
                  <a:pt x="275" y="29"/>
                </a:lnTo>
                <a:lnTo>
                  <a:pt x="162" y="12"/>
                </a:lnTo>
                <a:lnTo>
                  <a:pt x="90" y="0"/>
                </a:lnTo>
                <a:lnTo>
                  <a:pt x="0" y="4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7" name="Freeform 758"/>
          <p:cNvSpPr>
            <a:spLocks/>
          </p:cNvSpPr>
          <p:nvPr/>
        </p:nvSpPr>
        <p:spPr bwMode="auto">
          <a:xfrm>
            <a:off x="4227513" y="3178175"/>
            <a:ext cx="77787" cy="141288"/>
          </a:xfrm>
          <a:custGeom>
            <a:avLst/>
            <a:gdLst/>
            <a:ahLst/>
            <a:cxnLst>
              <a:cxn ang="0">
                <a:pos x="0" y="108"/>
              </a:cxn>
              <a:cxn ang="0">
                <a:pos x="14" y="0"/>
              </a:cxn>
              <a:cxn ang="0">
                <a:pos x="90" y="6"/>
              </a:cxn>
              <a:cxn ang="0">
                <a:pos x="58" y="76"/>
              </a:cxn>
              <a:cxn ang="0">
                <a:pos x="58" y="160"/>
              </a:cxn>
              <a:cxn ang="0">
                <a:pos x="13" y="165"/>
              </a:cxn>
              <a:cxn ang="0">
                <a:pos x="19" y="114"/>
              </a:cxn>
              <a:cxn ang="0">
                <a:pos x="0" y="108"/>
              </a:cxn>
            </a:cxnLst>
            <a:rect l="0" t="0" r="r" b="b"/>
            <a:pathLst>
              <a:path w="90" h="165">
                <a:moveTo>
                  <a:pt x="0" y="108"/>
                </a:moveTo>
                <a:lnTo>
                  <a:pt x="14" y="0"/>
                </a:lnTo>
                <a:lnTo>
                  <a:pt x="90" y="6"/>
                </a:lnTo>
                <a:lnTo>
                  <a:pt x="58" y="76"/>
                </a:lnTo>
                <a:lnTo>
                  <a:pt x="58" y="160"/>
                </a:lnTo>
                <a:lnTo>
                  <a:pt x="13" y="165"/>
                </a:lnTo>
                <a:lnTo>
                  <a:pt x="19" y="114"/>
                </a:lnTo>
                <a:lnTo>
                  <a:pt x="0" y="10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8" name="Freeform 759"/>
          <p:cNvSpPr>
            <a:spLocks/>
          </p:cNvSpPr>
          <p:nvPr/>
        </p:nvSpPr>
        <p:spPr bwMode="auto">
          <a:xfrm>
            <a:off x="4992688" y="2976563"/>
            <a:ext cx="247650" cy="142875"/>
          </a:xfrm>
          <a:custGeom>
            <a:avLst/>
            <a:gdLst/>
            <a:ahLst/>
            <a:cxnLst>
              <a:cxn ang="0">
                <a:pos x="0" y="82"/>
              </a:cxn>
              <a:cxn ang="0">
                <a:pos x="77" y="150"/>
              </a:cxn>
              <a:cxn ang="0">
                <a:pos x="248" y="167"/>
              </a:cxn>
              <a:cxn ang="0">
                <a:pos x="280" y="109"/>
              </a:cxn>
              <a:cxn ang="0">
                <a:pos x="235" y="105"/>
              </a:cxn>
              <a:cxn ang="0">
                <a:pos x="230" y="54"/>
              </a:cxn>
              <a:cxn ang="0">
                <a:pos x="192" y="0"/>
              </a:cxn>
              <a:cxn ang="0">
                <a:pos x="77" y="11"/>
              </a:cxn>
              <a:cxn ang="0">
                <a:pos x="0" y="82"/>
              </a:cxn>
            </a:cxnLst>
            <a:rect l="0" t="0" r="r" b="b"/>
            <a:pathLst>
              <a:path w="280" h="167">
                <a:moveTo>
                  <a:pt x="0" y="82"/>
                </a:moveTo>
                <a:lnTo>
                  <a:pt x="77" y="150"/>
                </a:lnTo>
                <a:lnTo>
                  <a:pt x="248" y="167"/>
                </a:lnTo>
                <a:lnTo>
                  <a:pt x="280" y="109"/>
                </a:lnTo>
                <a:lnTo>
                  <a:pt x="235" y="105"/>
                </a:lnTo>
                <a:lnTo>
                  <a:pt x="230" y="54"/>
                </a:lnTo>
                <a:lnTo>
                  <a:pt x="192" y="0"/>
                </a:lnTo>
                <a:lnTo>
                  <a:pt x="77" y="11"/>
                </a:lnTo>
                <a:lnTo>
                  <a:pt x="0" y="8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9" name="Freeform 760"/>
          <p:cNvSpPr>
            <a:spLocks/>
          </p:cNvSpPr>
          <p:nvPr/>
        </p:nvSpPr>
        <p:spPr bwMode="auto">
          <a:xfrm>
            <a:off x="5365750" y="3454400"/>
            <a:ext cx="550863" cy="444500"/>
          </a:xfrm>
          <a:custGeom>
            <a:avLst/>
            <a:gdLst/>
            <a:ahLst/>
            <a:cxnLst>
              <a:cxn ang="0">
                <a:pos x="0" y="137"/>
              </a:cxn>
              <a:cxn ang="0">
                <a:pos x="8" y="91"/>
              </a:cxn>
              <a:cxn ang="0">
                <a:pos x="42" y="101"/>
              </a:cxn>
              <a:cxn ang="0">
                <a:pos x="81" y="72"/>
              </a:cxn>
              <a:cxn ang="0">
                <a:pos x="99" y="53"/>
              </a:cxn>
              <a:cxn ang="0">
                <a:pos x="65" y="22"/>
              </a:cxn>
              <a:cxn ang="0">
                <a:pos x="132" y="0"/>
              </a:cxn>
              <a:cxn ang="0">
                <a:pos x="264" y="60"/>
              </a:cxn>
              <a:cxn ang="0">
                <a:pos x="265" y="82"/>
              </a:cxn>
              <a:cxn ang="0">
                <a:pos x="296" y="97"/>
              </a:cxn>
              <a:cxn ang="0">
                <a:pos x="323" y="112"/>
              </a:cxn>
              <a:cxn ang="0">
                <a:pos x="350" y="101"/>
              </a:cxn>
              <a:cxn ang="0">
                <a:pos x="402" y="118"/>
              </a:cxn>
              <a:cxn ang="0">
                <a:pos x="475" y="238"/>
              </a:cxn>
              <a:cxn ang="0">
                <a:pos x="482" y="246"/>
              </a:cxn>
              <a:cxn ang="0">
                <a:pos x="510" y="294"/>
              </a:cxn>
              <a:cxn ang="0">
                <a:pos x="604" y="305"/>
              </a:cxn>
              <a:cxn ang="0">
                <a:pos x="618" y="326"/>
              </a:cxn>
              <a:cxn ang="0">
                <a:pos x="596" y="389"/>
              </a:cxn>
              <a:cxn ang="0">
                <a:pos x="510" y="420"/>
              </a:cxn>
              <a:cxn ang="0">
                <a:pos x="416" y="441"/>
              </a:cxn>
              <a:cxn ang="0">
                <a:pos x="340" y="524"/>
              </a:cxn>
              <a:cxn ang="0">
                <a:pos x="340" y="492"/>
              </a:cxn>
              <a:cxn ang="0">
                <a:pos x="287" y="471"/>
              </a:cxn>
              <a:cxn ang="0">
                <a:pos x="235" y="500"/>
              </a:cxn>
              <a:cxn ang="0">
                <a:pos x="181" y="405"/>
              </a:cxn>
              <a:cxn ang="0">
                <a:pos x="138" y="367"/>
              </a:cxn>
              <a:cxn ang="0">
                <a:pos x="111" y="269"/>
              </a:cxn>
              <a:cxn ang="0">
                <a:pos x="0" y="137"/>
              </a:cxn>
            </a:cxnLst>
            <a:rect l="0" t="0" r="r" b="b"/>
            <a:pathLst>
              <a:path w="618" h="524">
                <a:moveTo>
                  <a:pt x="0" y="137"/>
                </a:moveTo>
                <a:lnTo>
                  <a:pt x="8" y="91"/>
                </a:lnTo>
                <a:lnTo>
                  <a:pt x="42" y="101"/>
                </a:lnTo>
                <a:lnTo>
                  <a:pt x="81" y="72"/>
                </a:lnTo>
                <a:lnTo>
                  <a:pt x="99" y="53"/>
                </a:lnTo>
                <a:lnTo>
                  <a:pt x="65" y="22"/>
                </a:lnTo>
                <a:lnTo>
                  <a:pt x="132" y="0"/>
                </a:lnTo>
                <a:lnTo>
                  <a:pt x="264" y="60"/>
                </a:lnTo>
                <a:lnTo>
                  <a:pt x="265" y="82"/>
                </a:lnTo>
                <a:lnTo>
                  <a:pt x="296" y="97"/>
                </a:lnTo>
                <a:lnTo>
                  <a:pt x="323" y="112"/>
                </a:lnTo>
                <a:lnTo>
                  <a:pt x="350" y="101"/>
                </a:lnTo>
                <a:lnTo>
                  <a:pt x="402" y="118"/>
                </a:lnTo>
                <a:lnTo>
                  <a:pt x="475" y="238"/>
                </a:lnTo>
                <a:lnTo>
                  <a:pt x="482" y="246"/>
                </a:lnTo>
                <a:lnTo>
                  <a:pt x="510" y="294"/>
                </a:lnTo>
                <a:lnTo>
                  <a:pt x="604" y="305"/>
                </a:lnTo>
                <a:lnTo>
                  <a:pt x="618" y="326"/>
                </a:lnTo>
                <a:lnTo>
                  <a:pt x="596" y="389"/>
                </a:lnTo>
                <a:lnTo>
                  <a:pt x="510" y="420"/>
                </a:lnTo>
                <a:lnTo>
                  <a:pt x="416" y="441"/>
                </a:lnTo>
                <a:lnTo>
                  <a:pt x="340" y="524"/>
                </a:lnTo>
                <a:lnTo>
                  <a:pt x="340" y="492"/>
                </a:lnTo>
                <a:lnTo>
                  <a:pt x="287" y="471"/>
                </a:lnTo>
                <a:lnTo>
                  <a:pt x="235" y="500"/>
                </a:lnTo>
                <a:lnTo>
                  <a:pt x="181" y="405"/>
                </a:lnTo>
                <a:lnTo>
                  <a:pt x="138" y="367"/>
                </a:lnTo>
                <a:lnTo>
                  <a:pt x="111" y="269"/>
                </a:lnTo>
                <a:lnTo>
                  <a:pt x="0" y="137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0" name="Freeform 761"/>
          <p:cNvSpPr>
            <a:spLocks/>
          </p:cNvSpPr>
          <p:nvPr/>
        </p:nvSpPr>
        <p:spPr bwMode="auto">
          <a:xfrm>
            <a:off x="4975225" y="1784350"/>
            <a:ext cx="4443413" cy="1387475"/>
          </a:xfrm>
          <a:custGeom>
            <a:avLst/>
            <a:gdLst/>
            <a:ahLst/>
            <a:cxnLst>
              <a:cxn ang="0">
                <a:pos x="84" y="1031"/>
              </a:cxn>
              <a:cxn ang="0">
                <a:pos x="265" y="899"/>
              </a:cxn>
              <a:cxn ang="0">
                <a:pos x="262" y="531"/>
              </a:cxn>
              <a:cxn ang="0">
                <a:pos x="478" y="490"/>
              </a:cxn>
              <a:cxn ang="0">
                <a:pos x="527" y="758"/>
              </a:cxn>
              <a:cxn ang="0">
                <a:pos x="593" y="671"/>
              </a:cxn>
              <a:cxn ang="0">
                <a:pos x="746" y="580"/>
              </a:cxn>
              <a:cxn ang="0">
                <a:pos x="1154" y="499"/>
              </a:cxn>
              <a:cxn ang="0">
                <a:pos x="1453" y="509"/>
              </a:cxn>
              <a:cxn ang="0">
                <a:pos x="1460" y="286"/>
              </a:cxn>
              <a:cxn ang="0">
                <a:pos x="1569" y="565"/>
              </a:cxn>
              <a:cxn ang="0">
                <a:pos x="1634" y="509"/>
              </a:cxn>
              <a:cxn ang="0">
                <a:pos x="1704" y="509"/>
              </a:cxn>
              <a:cxn ang="0">
                <a:pos x="1631" y="371"/>
              </a:cxn>
              <a:cxn ang="0">
                <a:pos x="1868" y="359"/>
              </a:cxn>
              <a:cxn ang="0">
                <a:pos x="1968" y="232"/>
              </a:cxn>
              <a:cxn ang="0">
                <a:pos x="2237" y="98"/>
              </a:cxn>
              <a:cxn ang="0">
                <a:pos x="2397" y="43"/>
              </a:cxn>
              <a:cxn ang="0">
                <a:pos x="2763" y="113"/>
              </a:cxn>
              <a:cxn ang="0">
                <a:pos x="2546" y="271"/>
              </a:cxn>
              <a:cxn ang="0">
                <a:pos x="2788" y="273"/>
              </a:cxn>
              <a:cxn ang="0">
                <a:pos x="3043" y="238"/>
              </a:cxn>
              <a:cxn ang="0">
                <a:pos x="3402" y="359"/>
              </a:cxn>
              <a:cxn ang="0">
                <a:pos x="3797" y="358"/>
              </a:cxn>
              <a:cxn ang="0">
                <a:pos x="4191" y="463"/>
              </a:cxn>
              <a:cxn ang="0">
                <a:pos x="4433" y="447"/>
              </a:cxn>
              <a:cxn ang="0">
                <a:pos x="4907" y="610"/>
              </a:cxn>
              <a:cxn ang="0">
                <a:pos x="4883" y="728"/>
              </a:cxn>
              <a:cxn ang="0">
                <a:pos x="4729" y="636"/>
              </a:cxn>
              <a:cxn ang="0">
                <a:pos x="4679" y="824"/>
              </a:cxn>
              <a:cxn ang="0">
                <a:pos x="4300" y="908"/>
              </a:cxn>
              <a:cxn ang="0">
                <a:pos x="4187" y="1091"/>
              </a:cxn>
              <a:cxn ang="0">
                <a:pos x="4030" y="1313"/>
              </a:cxn>
              <a:cxn ang="0">
                <a:pos x="4244" y="832"/>
              </a:cxn>
              <a:cxn ang="0">
                <a:pos x="3951" y="938"/>
              </a:cxn>
              <a:cxn ang="0">
                <a:pos x="3610" y="969"/>
              </a:cxn>
              <a:cxn ang="0">
                <a:pos x="3487" y="1207"/>
              </a:cxn>
              <a:cxn ang="0">
                <a:pos x="3548" y="1319"/>
              </a:cxn>
              <a:cxn ang="0">
                <a:pos x="3277" y="1595"/>
              </a:cxn>
              <a:cxn ang="0">
                <a:pos x="3114" y="1231"/>
              </a:cxn>
              <a:cxn ang="0">
                <a:pos x="2785" y="1339"/>
              </a:cxn>
              <a:cxn ang="0">
                <a:pos x="2296" y="1346"/>
              </a:cxn>
              <a:cxn ang="0">
                <a:pos x="1771" y="1345"/>
              </a:cxn>
              <a:cxn ang="0">
                <a:pos x="1537" y="1224"/>
              </a:cxn>
              <a:cxn ang="0">
                <a:pos x="1248" y="1137"/>
              </a:cxn>
              <a:cxn ang="0">
                <a:pos x="1051" y="1174"/>
              </a:cxn>
              <a:cxn ang="0">
                <a:pos x="1096" y="1314"/>
              </a:cxn>
              <a:cxn ang="0">
                <a:pos x="958" y="1300"/>
              </a:cxn>
              <a:cxn ang="0">
                <a:pos x="787" y="1332"/>
              </a:cxn>
              <a:cxn ang="0">
                <a:pos x="781" y="1414"/>
              </a:cxn>
              <a:cxn ang="0">
                <a:pos x="820" y="1484"/>
              </a:cxn>
              <a:cxn ang="0">
                <a:pos x="765" y="1612"/>
              </a:cxn>
              <a:cxn ang="0">
                <a:pos x="568" y="1561"/>
              </a:cxn>
              <a:cxn ang="0">
                <a:pos x="575" y="1370"/>
              </a:cxn>
              <a:cxn ang="0">
                <a:pos x="389" y="1255"/>
              </a:cxn>
              <a:cxn ang="0">
                <a:pos x="338" y="1223"/>
              </a:cxn>
              <a:cxn ang="0">
                <a:pos x="205" y="1125"/>
              </a:cxn>
              <a:cxn ang="0">
                <a:pos x="124" y="1204"/>
              </a:cxn>
            </a:cxnLst>
            <a:rect l="0" t="0" r="r" b="b"/>
            <a:pathLst>
              <a:path w="5012" h="1643">
                <a:moveTo>
                  <a:pt x="0" y="1167"/>
                </a:moveTo>
                <a:lnTo>
                  <a:pt x="43" y="1130"/>
                </a:lnTo>
                <a:lnTo>
                  <a:pt x="29" y="1145"/>
                </a:lnTo>
                <a:lnTo>
                  <a:pt x="48" y="1150"/>
                </a:lnTo>
                <a:lnTo>
                  <a:pt x="43" y="1072"/>
                </a:lnTo>
                <a:lnTo>
                  <a:pt x="60" y="1036"/>
                </a:lnTo>
                <a:lnTo>
                  <a:pt x="84" y="1031"/>
                </a:lnTo>
                <a:lnTo>
                  <a:pt x="132" y="1065"/>
                </a:lnTo>
                <a:lnTo>
                  <a:pt x="142" y="1001"/>
                </a:lnTo>
                <a:lnTo>
                  <a:pt x="123" y="1002"/>
                </a:lnTo>
                <a:lnTo>
                  <a:pt x="114" y="965"/>
                </a:lnTo>
                <a:lnTo>
                  <a:pt x="312" y="931"/>
                </a:lnTo>
                <a:lnTo>
                  <a:pt x="262" y="918"/>
                </a:lnTo>
                <a:lnTo>
                  <a:pt x="265" y="899"/>
                </a:lnTo>
                <a:lnTo>
                  <a:pt x="236" y="905"/>
                </a:lnTo>
                <a:lnTo>
                  <a:pt x="348" y="809"/>
                </a:lnTo>
                <a:lnTo>
                  <a:pt x="300" y="707"/>
                </a:lnTo>
                <a:lnTo>
                  <a:pt x="311" y="658"/>
                </a:lnTo>
                <a:lnTo>
                  <a:pt x="280" y="605"/>
                </a:lnTo>
                <a:lnTo>
                  <a:pt x="306" y="574"/>
                </a:lnTo>
                <a:lnTo>
                  <a:pt x="262" y="531"/>
                </a:lnTo>
                <a:lnTo>
                  <a:pt x="275" y="498"/>
                </a:lnTo>
                <a:lnTo>
                  <a:pt x="331" y="458"/>
                </a:lnTo>
                <a:lnTo>
                  <a:pt x="362" y="453"/>
                </a:lnTo>
                <a:lnTo>
                  <a:pt x="398" y="462"/>
                </a:lnTo>
                <a:lnTo>
                  <a:pt x="367" y="470"/>
                </a:lnTo>
                <a:lnTo>
                  <a:pt x="389" y="485"/>
                </a:lnTo>
                <a:lnTo>
                  <a:pt x="478" y="490"/>
                </a:lnTo>
                <a:lnTo>
                  <a:pt x="631" y="572"/>
                </a:lnTo>
                <a:lnTo>
                  <a:pt x="635" y="612"/>
                </a:lnTo>
                <a:lnTo>
                  <a:pt x="569" y="647"/>
                </a:lnTo>
                <a:lnTo>
                  <a:pt x="363" y="599"/>
                </a:lnTo>
                <a:lnTo>
                  <a:pt x="445" y="657"/>
                </a:lnTo>
                <a:lnTo>
                  <a:pt x="443" y="726"/>
                </a:lnTo>
                <a:lnTo>
                  <a:pt x="527" y="758"/>
                </a:lnTo>
                <a:lnTo>
                  <a:pt x="549" y="753"/>
                </a:lnTo>
                <a:lnTo>
                  <a:pt x="538" y="726"/>
                </a:lnTo>
                <a:lnTo>
                  <a:pt x="498" y="715"/>
                </a:lnTo>
                <a:lnTo>
                  <a:pt x="508" y="691"/>
                </a:lnTo>
                <a:lnTo>
                  <a:pt x="546" y="717"/>
                </a:lnTo>
                <a:lnTo>
                  <a:pt x="626" y="726"/>
                </a:lnTo>
                <a:lnTo>
                  <a:pt x="593" y="671"/>
                </a:lnTo>
                <a:lnTo>
                  <a:pt x="667" y="626"/>
                </a:lnTo>
                <a:lnTo>
                  <a:pt x="721" y="657"/>
                </a:lnTo>
                <a:lnTo>
                  <a:pt x="720" y="535"/>
                </a:lnTo>
                <a:lnTo>
                  <a:pt x="696" y="516"/>
                </a:lnTo>
                <a:lnTo>
                  <a:pt x="787" y="544"/>
                </a:lnTo>
                <a:lnTo>
                  <a:pt x="795" y="559"/>
                </a:lnTo>
                <a:lnTo>
                  <a:pt x="746" y="580"/>
                </a:lnTo>
                <a:lnTo>
                  <a:pt x="795" y="620"/>
                </a:lnTo>
                <a:lnTo>
                  <a:pt x="836" y="574"/>
                </a:lnTo>
                <a:lnTo>
                  <a:pt x="1003" y="501"/>
                </a:lnTo>
                <a:lnTo>
                  <a:pt x="1029" y="499"/>
                </a:lnTo>
                <a:lnTo>
                  <a:pt x="1003" y="510"/>
                </a:lnTo>
                <a:lnTo>
                  <a:pt x="1032" y="545"/>
                </a:lnTo>
                <a:lnTo>
                  <a:pt x="1154" y="499"/>
                </a:lnTo>
                <a:lnTo>
                  <a:pt x="1182" y="533"/>
                </a:lnTo>
                <a:lnTo>
                  <a:pt x="1211" y="506"/>
                </a:lnTo>
                <a:lnTo>
                  <a:pt x="1195" y="468"/>
                </a:lnTo>
                <a:lnTo>
                  <a:pt x="1214" y="455"/>
                </a:lnTo>
                <a:lnTo>
                  <a:pt x="1307" y="474"/>
                </a:lnTo>
                <a:lnTo>
                  <a:pt x="1429" y="543"/>
                </a:lnTo>
                <a:lnTo>
                  <a:pt x="1453" y="509"/>
                </a:lnTo>
                <a:lnTo>
                  <a:pt x="1427" y="475"/>
                </a:lnTo>
                <a:lnTo>
                  <a:pt x="1389" y="465"/>
                </a:lnTo>
                <a:lnTo>
                  <a:pt x="1403" y="410"/>
                </a:lnTo>
                <a:lnTo>
                  <a:pt x="1381" y="403"/>
                </a:lnTo>
                <a:lnTo>
                  <a:pt x="1387" y="378"/>
                </a:lnTo>
                <a:lnTo>
                  <a:pt x="1432" y="352"/>
                </a:lnTo>
                <a:lnTo>
                  <a:pt x="1460" y="286"/>
                </a:lnTo>
                <a:lnTo>
                  <a:pt x="1524" y="287"/>
                </a:lnTo>
                <a:lnTo>
                  <a:pt x="1556" y="297"/>
                </a:lnTo>
                <a:lnTo>
                  <a:pt x="1532" y="367"/>
                </a:lnTo>
                <a:lnTo>
                  <a:pt x="1560" y="400"/>
                </a:lnTo>
                <a:lnTo>
                  <a:pt x="1551" y="498"/>
                </a:lnTo>
                <a:lnTo>
                  <a:pt x="1581" y="530"/>
                </a:lnTo>
                <a:lnTo>
                  <a:pt x="1569" y="565"/>
                </a:lnTo>
                <a:lnTo>
                  <a:pt x="1520" y="592"/>
                </a:lnTo>
                <a:lnTo>
                  <a:pt x="1537" y="605"/>
                </a:lnTo>
                <a:lnTo>
                  <a:pt x="1472" y="619"/>
                </a:lnTo>
                <a:lnTo>
                  <a:pt x="1540" y="641"/>
                </a:lnTo>
                <a:lnTo>
                  <a:pt x="1619" y="565"/>
                </a:lnTo>
                <a:lnTo>
                  <a:pt x="1609" y="516"/>
                </a:lnTo>
                <a:lnTo>
                  <a:pt x="1634" y="509"/>
                </a:lnTo>
                <a:lnTo>
                  <a:pt x="1675" y="500"/>
                </a:lnTo>
                <a:lnTo>
                  <a:pt x="1695" y="528"/>
                </a:lnTo>
                <a:lnTo>
                  <a:pt x="1692" y="564"/>
                </a:lnTo>
                <a:lnTo>
                  <a:pt x="1740" y="575"/>
                </a:lnTo>
                <a:lnTo>
                  <a:pt x="1701" y="562"/>
                </a:lnTo>
                <a:lnTo>
                  <a:pt x="1720" y="541"/>
                </a:lnTo>
                <a:lnTo>
                  <a:pt x="1704" y="509"/>
                </a:lnTo>
                <a:lnTo>
                  <a:pt x="1590" y="489"/>
                </a:lnTo>
                <a:lnTo>
                  <a:pt x="1609" y="413"/>
                </a:lnTo>
                <a:lnTo>
                  <a:pt x="1569" y="367"/>
                </a:lnTo>
                <a:lnTo>
                  <a:pt x="1625" y="323"/>
                </a:lnTo>
                <a:lnTo>
                  <a:pt x="1620" y="292"/>
                </a:lnTo>
                <a:lnTo>
                  <a:pt x="1644" y="309"/>
                </a:lnTo>
                <a:lnTo>
                  <a:pt x="1631" y="371"/>
                </a:lnTo>
                <a:lnTo>
                  <a:pt x="1650" y="378"/>
                </a:lnTo>
                <a:lnTo>
                  <a:pt x="1727" y="397"/>
                </a:lnTo>
                <a:lnTo>
                  <a:pt x="1657" y="347"/>
                </a:lnTo>
                <a:lnTo>
                  <a:pt x="1709" y="349"/>
                </a:lnTo>
                <a:lnTo>
                  <a:pt x="1696" y="329"/>
                </a:lnTo>
                <a:lnTo>
                  <a:pt x="1727" y="319"/>
                </a:lnTo>
                <a:lnTo>
                  <a:pt x="1868" y="359"/>
                </a:lnTo>
                <a:lnTo>
                  <a:pt x="1842" y="384"/>
                </a:lnTo>
                <a:lnTo>
                  <a:pt x="1838" y="424"/>
                </a:lnTo>
                <a:lnTo>
                  <a:pt x="1867" y="447"/>
                </a:lnTo>
                <a:lnTo>
                  <a:pt x="1882" y="359"/>
                </a:lnTo>
                <a:lnTo>
                  <a:pt x="1805" y="314"/>
                </a:lnTo>
                <a:lnTo>
                  <a:pt x="1788" y="253"/>
                </a:lnTo>
                <a:lnTo>
                  <a:pt x="1968" y="232"/>
                </a:lnTo>
                <a:lnTo>
                  <a:pt x="1945" y="176"/>
                </a:lnTo>
                <a:lnTo>
                  <a:pt x="1968" y="189"/>
                </a:lnTo>
                <a:lnTo>
                  <a:pt x="1999" y="166"/>
                </a:lnTo>
                <a:lnTo>
                  <a:pt x="1975" y="160"/>
                </a:lnTo>
                <a:lnTo>
                  <a:pt x="2165" y="115"/>
                </a:lnTo>
                <a:lnTo>
                  <a:pt x="2149" y="103"/>
                </a:lnTo>
                <a:lnTo>
                  <a:pt x="2237" y="98"/>
                </a:lnTo>
                <a:lnTo>
                  <a:pt x="2236" y="113"/>
                </a:lnTo>
                <a:lnTo>
                  <a:pt x="2256" y="113"/>
                </a:lnTo>
                <a:lnTo>
                  <a:pt x="2321" y="93"/>
                </a:lnTo>
                <a:lnTo>
                  <a:pt x="2351" y="104"/>
                </a:lnTo>
                <a:lnTo>
                  <a:pt x="2322" y="79"/>
                </a:lnTo>
                <a:lnTo>
                  <a:pt x="2394" y="74"/>
                </a:lnTo>
                <a:lnTo>
                  <a:pt x="2397" y="43"/>
                </a:lnTo>
                <a:lnTo>
                  <a:pt x="2479" y="0"/>
                </a:lnTo>
                <a:lnTo>
                  <a:pt x="2538" y="25"/>
                </a:lnTo>
                <a:lnTo>
                  <a:pt x="2488" y="48"/>
                </a:lnTo>
                <a:lnTo>
                  <a:pt x="2575" y="46"/>
                </a:lnTo>
                <a:lnTo>
                  <a:pt x="2539" y="79"/>
                </a:lnTo>
                <a:lnTo>
                  <a:pt x="2685" y="63"/>
                </a:lnTo>
                <a:lnTo>
                  <a:pt x="2763" y="113"/>
                </a:lnTo>
                <a:lnTo>
                  <a:pt x="2751" y="130"/>
                </a:lnTo>
                <a:lnTo>
                  <a:pt x="2725" y="119"/>
                </a:lnTo>
                <a:lnTo>
                  <a:pt x="2761" y="135"/>
                </a:lnTo>
                <a:lnTo>
                  <a:pt x="2745" y="165"/>
                </a:lnTo>
                <a:lnTo>
                  <a:pt x="2479" y="308"/>
                </a:lnTo>
                <a:lnTo>
                  <a:pt x="2565" y="290"/>
                </a:lnTo>
                <a:lnTo>
                  <a:pt x="2546" y="271"/>
                </a:lnTo>
                <a:lnTo>
                  <a:pt x="2680" y="243"/>
                </a:lnTo>
                <a:lnTo>
                  <a:pt x="2644" y="248"/>
                </a:lnTo>
                <a:lnTo>
                  <a:pt x="2651" y="225"/>
                </a:lnTo>
                <a:lnTo>
                  <a:pt x="2725" y="243"/>
                </a:lnTo>
                <a:lnTo>
                  <a:pt x="2737" y="225"/>
                </a:lnTo>
                <a:lnTo>
                  <a:pt x="2752" y="271"/>
                </a:lnTo>
                <a:lnTo>
                  <a:pt x="2788" y="273"/>
                </a:lnTo>
                <a:lnTo>
                  <a:pt x="2755" y="255"/>
                </a:lnTo>
                <a:lnTo>
                  <a:pt x="2827" y="243"/>
                </a:lnTo>
                <a:lnTo>
                  <a:pt x="2911" y="253"/>
                </a:lnTo>
                <a:lnTo>
                  <a:pt x="2904" y="271"/>
                </a:lnTo>
                <a:lnTo>
                  <a:pt x="2977" y="286"/>
                </a:lnTo>
                <a:lnTo>
                  <a:pt x="3040" y="282"/>
                </a:lnTo>
                <a:lnTo>
                  <a:pt x="3043" y="238"/>
                </a:lnTo>
                <a:lnTo>
                  <a:pt x="3063" y="233"/>
                </a:lnTo>
                <a:lnTo>
                  <a:pt x="3225" y="282"/>
                </a:lnTo>
                <a:lnTo>
                  <a:pt x="3204" y="359"/>
                </a:lnTo>
                <a:lnTo>
                  <a:pt x="3278" y="410"/>
                </a:lnTo>
                <a:lnTo>
                  <a:pt x="3321" y="339"/>
                </a:lnTo>
                <a:lnTo>
                  <a:pt x="3348" y="371"/>
                </a:lnTo>
                <a:lnTo>
                  <a:pt x="3402" y="359"/>
                </a:lnTo>
                <a:lnTo>
                  <a:pt x="3474" y="384"/>
                </a:lnTo>
                <a:lnTo>
                  <a:pt x="3533" y="369"/>
                </a:lnTo>
                <a:lnTo>
                  <a:pt x="3528" y="339"/>
                </a:lnTo>
                <a:lnTo>
                  <a:pt x="3568" y="291"/>
                </a:lnTo>
                <a:lnTo>
                  <a:pt x="3811" y="326"/>
                </a:lnTo>
                <a:lnTo>
                  <a:pt x="3828" y="348"/>
                </a:lnTo>
                <a:lnTo>
                  <a:pt x="3797" y="358"/>
                </a:lnTo>
                <a:lnTo>
                  <a:pt x="3877" y="369"/>
                </a:lnTo>
                <a:lnTo>
                  <a:pt x="3906" y="403"/>
                </a:lnTo>
                <a:lnTo>
                  <a:pt x="4090" y="397"/>
                </a:lnTo>
                <a:lnTo>
                  <a:pt x="4123" y="424"/>
                </a:lnTo>
                <a:lnTo>
                  <a:pt x="4110" y="458"/>
                </a:lnTo>
                <a:lnTo>
                  <a:pt x="4164" y="481"/>
                </a:lnTo>
                <a:lnTo>
                  <a:pt x="4191" y="463"/>
                </a:lnTo>
                <a:lnTo>
                  <a:pt x="4322" y="476"/>
                </a:lnTo>
                <a:lnTo>
                  <a:pt x="4348" y="458"/>
                </a:lnTo>
                <a:lnTo>
                  <a:pt x="4364" y="488"/>
                </a:lnTo>
                <a:lnTo>
                  <a:pt x="4418" y="511"/>
                </a:lnTo>
                <a:lnTo>
                  <a:pt x="4444" y="495"/>
                </a:lnTo>
                <a:lnTo>
                  <a:pt x="4417" y="468"/>
                </a:lnTo>
                <a:lnTo>
                  <a:pt x="4433" y="447"/>
                </a:lnTo>
                <a:lnTo>
                  <a:pt x="4661" y="480"/>
                </a:lnTo>
                <a:lnTo>
                  <a:pt x="4811" y="566"/>
                </a:lnTo>
                <a:lnTo>
                  <a:pt x="4845" y="566"/>
                </a:lnTo>
                <a:lnTo>
                  <a:pt x="4883" y="636"/>
                </a:lnTo>
                <a:lnTo>
                  <a:pt x="4866" y="599"/>
                </a:lnTo>
                <a:lnTo>
                  <a:pt x="4891" y="595"/>
                </a:lnTo>
                <a:lnTo>
                  <a:pt x="4907" y="610"/>
                </a:lnTo>
                <a:lnTo>
                  <a:pt x="4951" y="605"/>
                </a:lnTo>
                <a:lnTo>
                  <a:pt x="5012" y="645"/>
                </a:lnTo>
                <a:lnTo>
                  <a:pt x="4923" y="690"/>
                </a:lnTo>
                <a:lnTo>
                  <a:pt x="4942" y="702"/>
                </a:lnTo>
                <a:lnTo>
                  <a:pt x="4911" y="711"/>
                </a:lnTo>
                <a:lnTo>
                  <a:pt x="4936" y="727"/>
                </a:lnTo>
                <a:lnTo>
                  <a:pt x="4883" y="728"/>
                </a:lnTo>
                <a:lnTo>
                  <a:pt x="4864" y="702"/>
                </a:lnTo>
                <a:lnTo>
                  <a:pt x="4846" y="712"/>
                </a:lnTo>
                <a:lnTo>
                  <a:pt x="4811" y="671"/>
                </a:lnTo>
                <a:lnTo>
                  <a:pt x="4751" y="672"/>
                </a:lnTo>
                <a:lnTo>
                  <a:pt x="4735" y="647"/>
                </a:lnTo>
                <a:lnTo>
                  <a:pt x="4750" y="636"/>
                </a:lnTo>
                <a:lnTo>
                  <a:pt x="4729" y="636"/>
                </a:lnTo>
                <a:lnTo>
                  <a:pt x="4709" y="645"/>
                </a:lnTo>
                <a:lnTo>
                  <a:pt x="4730" y="673"/>
                </a:lnTo>
                <a:lnTo>
                  <a:pt x="4717" y="691"/>
                </a:lnTo>
                <a:lnTo>
                  <a:pt x="4666" y="720"/>
                </a:lnTo>
                <a:lnTo>
                  <a:pt x="4633" y="713"/>
                </a:lnTo>
                <a:lnTo>
                  <a:pt x="4689" y="793"/>
                </a:lnTo>
                <a:lnTo>
                  <a:pt x="4679" y="824"/>
                </a:lnTo>
                <a:lnTo>
                  <a:pt x="4620" y="802"/>
                </a:lnTo>
                <a:lnTo>
                  <a:pt x="4623" y="814"/>
                </a:lnTo>
                <a:lnTo>
                  <a:pt x="4517" y="854"/>
                </a:lnTo>
                <a:lnTo>
                  <a:pt x="4422" y="935"/>
                </a:lnTo>
                <a:lnTo>
                  <a:pt x="4359" y="904"/>
                </a:lnTo>
                <a:lnTo>
                  <a:pt x="4300" y="938"/>
                </a:lnTo>
                <a:lnTo>
                  <a:pt x="4300" y="908"/>
                </a:lnTo>
                <a:lnTo>
                  <a:pt x="4267" y="939"/>
                </a:lnTo>
                <a:lnTo>
                  <a:pt x="4225" y="936"/>
                </a:lnTo>
                <a:lnTo>
                  <a:pt x="4180" y="1015"/>
                </a:lnTo>
                <a:lnTo>
                  <a:pt x="4216" y="1031"/>
                </a:lnTo>
                <a:lnTo>
                  <a:pt x="4201" y="1057"/>
                </a:lnTo>
                <a:lnTo>
                  <a:pt x="4219" y="1098"/>
                </a:lnTo>
                <a:lnTo>
                  <a:pt x="4187" y="1091"/>
                </a:lnTo>
                <a:lnTo>
                  <a:pt x="4169" y="1127"/>
                </a:lnTo>
                <a:lnTo>
                  <a:pt x="4181" y="1158"/>
                </a:lnTo>
                <a:lnTo>
                  <a:pt x="4116" y="1186"/>
                </a:lnTo>
                <a:lnTo>
                  <a:pt x="4123" y="1222"/>
                </a:lnTo>
                <a:lnTo>
                  <a:pt x="4080" y="1232"/>
                </a:lnTo>
                <a:lnTo>
                  <a:pt x="4069" y="1270"/>
                </a:lnTo>
                <a:lnTo>
                  <a:pt x="4030" y="1313"/>
                </a:lnTo>
                <a:lnTo>
                  <a:pt x="3995" y="1158"/>
                </a:lnTo>
                <a:lnTo>
                  <a:pt x="3999" y="1076"/>
                </a:lnTo>
                <a:lnTo>
                  <a:pt x="4030" y="1026"/>
                </a:lnTo>
                <a:lnTo>
                  <a:pt x="4074" y="1016"/>
                </a:lnTo>
                <a:lnTo>
                  <a:pt x="4177" y="913"/>
                </a:lnTo>
                <a:lnTo>
                  <a:pt x="4227" y="892"/>
                </a:lnTo>
                <a:lnTo>
                  <a:pt x="4244" y="832"/>
                </a:lnTo>
                <a:lnTo>
                  <a:pt x="4267" y="816"/>
                </a:lnTo>
                <a:lnTo>
                  <a:pt x="4226" y="814"/>
                </a:lnTo>
                <a:lnTo>
                  <a:pt x="4215" y="864"/>
                </a:lnTo>
                <a:lnTo>
                  <a:pt x="4126" y="905"/>
                </a:lnTo>
                <a:lnTo>
                  <a:pt x="4135" y="843"/>
                </a:lnTo>
                <a:lnTo>
                  <a:pt x="4039" y="857"/>
                </a:lnTo>
                <a:lnTo>
                  <a:pt x="3951" y="938"/>
                </a:lnTo>
                <a:lnTo>
                  <a:pt x="3968" y="971"/>
                </a:lnTo>
                <a:lnTo>
                  <a:pt x="3873" y="983"/>
                </a:lnTo>
                <a:lnTo>
                  <a:pt x="3861" y="973"/>
                </a:lnTo>
                <a:lnTo>
                  <a:pt x="3893" y="968"/>
                </a:lnTo>
                <a:lnTo>
                  <a:pt x="3813" y="946"/>
                </a:lnTo>
                <a:lnTo>
                  <a:pt x="3791" y="968"/>
                </a:lnTo>
                <a:lnTo>
                  <a:pt x="3610" y="969"/>
                </a:lnTo>
                <a:lnTo>
                  <a:pt x="3397" y="1156"/>
                </a:lnTo>
                <a:lnTo>
                  <a:pt x="3439" y="1163"/>
                </a:lnTo>
                <a:lnTo>
                  <a:pt x="3439" y="1197"/>
                </a:lnTo>
                <a:lnTo>
                  <a:pt x="3465" y="1176"/>
                </a:lnTo>
                <a:lnTo>
                  <a:pt x="3458" y="1204"/>
                </a:lnTo>
                <a:lnTo>
                  <a:pt x="3489" y="1188"/>
                </a:lnTo>
                <a:lnTo>
                  <a:pt x="3487" y="1207"/>
                </a:lnTo>
                <a:lnTo>
                  <a:pt x="3495" y="1176"/>
                </a:lnTo>
                <a:lnTo>
                  <a:pt x="3528" y="1177"/>
                </a:lnTo>
                <a:lnTo>
                  <a:pt x="3574" y="1217"/>
                </a:lnTo>
                <a:lnTo>
                  <a:pt x="3532" y="1221"/>
                </a:lnTo>
                <a:lnTo>
                  <a:pt x="3569" y="1233"/>
                </a:lnTo>
                <a:lnTo>
                  <a:pt x="3578" y="1260"/>
                </a:lnTo>
                <a:lnTo>
                  <a:pt x="3548" y="1319"/>
                </a:lnTo>
                <a:lnTo>
                  <a:pt x="3542" y="1408"/>
                </a:lnTo>
                <a:lnTo>
                  <a:pt x="3392" y="1595"/>
                </a:lnTo>
                <a:lnTo>
                  <a:pt x="3338" y="1619"/>
                </a:lnTo>
                <a:lnTo>
                  <a:pt x="3296" y="1595"/>
                </a:lnTo>
                <a:lnTo>
                  <a:pt x="3260" y="1631"/>
                </a:lnTo>
                <a:lnTo>
                  <a:pt x="3257" y="1623"/>
                </a:lnTo>
                <a:lnTo>
                  <a:pt x="3277" y="1595"/>
                </a:lnTo>
                <a:lnTo>
                  <a:pt x="3268" y="1547"/>
                </a:lnTo>
                <a:lnTo>
                  <a:pt x="3333" y="1528"/>
                </a:lnTo>
                <a:lnTo>
                  <a:pt x="3384" y="1404"/>
                </a:lnTo>
                <a:lnTo>
                  <a:pt x="3273" y="1434"/>
                </a:lnTo>
                <a:lnTo>
                  <a:pt x="3257" y="1388"/>
                </a:lnTo>
                <a:lnTo>
                  <a:pt x="3167" y="1359"/>
                </a:lnTo>
                <a:lnTo>
                  <a:pt x="3114" y="1231"/>
                </a:lnTo>
                <a:lnTo>
                  <a:pt x="3054" y="1207"/>
                </a:lnTo>
                <a:lnTo>
                  <a:pt x="2948" y="1242"/>
                </a:lnTo>
                <a:lnTo>
                  <a:pt x="2968" y="1269"/>
                </a:lnTo>
                <a:lnTo>
                  <a:pt x="2924" y="1345"/>
                </a:lnTo>
                <a:lnTo>
                  <a:pt x="2883" y="1365"/>
                </a:lnTo>
                <a:lnTo>
                  <a:pt x="2838" y="1348"/>
                </a:lnTo>
                <a:lnTo>
                  <a:pt x="2785" y="1339"/>
                </a:lnTo>
                <a:lnTo>
                  <a:pt x="2645" y="1374"/>
                </a:lnTo>
                <a:lnTo>
                  <a:pt x="2523" y="1323"/>
                </a:lnTo>
                <a:lnTo>
                  <a:pt x="2445" y="1330"/>
                </a:lnTo>
                <a:lnTo>
                  <a:pt x="2416" y="1288"/>
                </a:lnTo>
                <a:lnTo>
                  <a:pt x="2340" y="1260"/>
                </a:lnTo>
                <a:lnTo>
                  <a:pt x="2298" y="1289"/>
                </a:lnTo>
                <a:lnTo>
                  <a:pt x="2296" y="1346"/>
                </a:lnTo>
                <a:lnTo>
                  <a:pt x="2120" y="1322"/>
                </a:lnTo>
                <a:lnTo>
                  <a:pt x="2025" y="1374"/>
                </a:lnTo>
                <a:lnTo>
                  <a:pt x="1975" y="1395"/>
                </a:lnTo>
                <a:lnTo>
                  <a:pt x="1913" y="1354"/>
                </a:lnTo>
                <a:lnTo>
                  <a:pt x="1874" y="1376"/>
                </a:lnTo>
                <a:lnTo>
                  <a:pt x="1800" y="1348"/>
                </a:lnTo>
                <a:lnTo>
                  <a:pt x="1771" y="1345"/>
                </a:lnTo>
                <a:lnTo>
                  <a:pt x="1750" y="1300"/>
                </a:lnTo>
                <a:lnTo>
                  <a:pt x="1709" y="1300"/>
                </a:lnTo>
                <a:lnTo>
                  <a:pt x="1694" y="1308"/>
                </a:lnTo>
                <a:lnTo>
                  <a:pt x="1661" y="1274"/>
                </a:lnTo>
                <a:lnTo>
                  <a:pt x="1639" y="1283"/>
                </a:lnTo>
                <a:lnTo>
                  <a:pt x="1620" y="1294"/>
                </a:lnTo>
                <a:lnTo>
                  <a:pt x="1537" y="1224"/>
                </a:lnTo>
                <a:lnTo>
                  <a:pt x="1512" y="1218"/>
                </a:lnTo>
                <a:lnTo>
                  <a:pt x="1457" y="1165"/>
                </a:lnTo>
                <a:lnTo>
                  <a:pt x="1404" y="1197"/>
                </a:lnTo>
                <a:lnTo>
                  <a:pt x="1394" y="1174"/>
                </a:lnTo>
                <a:lnTo>
                  <a:pt x="1318" y="1172"/>
                </a:lnTo>
                <a:lnTo>
                  <a:pt x="1288" y="1133"/>
                </a:lnTo>
                <a:lnTo>
                  <a:pt x="1248" y="1137"/>
                </a:lnTo>
                <a:lnTo>
                  <a:pt x="1232" y="1152"/>
                </a:lnTo>
                <a:lnTo>
                  <a:pt x="1182" y="1162"/>
                </a:lnTo>
                <a:lnTo>
                  <a:pt x="1167" y="1152"/>
                </a:lnTo>
                <a:lnTo>
                  <a:pt x="1149" y="1182"/>
                </a:lnTo>
                <a:lnTo>
                  <a:pt x="1131" y="1174"/>
                </a:lnTo>
                <a:lnTo>
                  <a:pt x="1071" y="1183"/>
                </a:lnTo>
                <a:lnTo>
                  <a:pt x="1051" y="1174"/>
                </a:lnTo>
                <a:lnTo>
                  <a:pt x="1044" y="1183"/>
                </a:lnTo>
                <a:lnTo>
                  <a:pt x="1075" y="1218"/>
                </a:lnTo>
                <a:lnTo>
                  <a:pt x="1054" y="1238"/>
                </a:lnTo>
                <a:lnTo>
                  <a:pt x="1055" y="1267"/>
                </a:lnTo>
                <a:lnTo>
                  <a:pt x="1090" y="1268"/>
                </a:lnTo>
                <a:lnTo>
                  <a:pt x="1106" y="1294"/>
                </a:lnTo>
                <a:lnTo>
                  <a:pt x="1096" y="1314"/>
                </a:lnTo>
                <a:lnTo>
                  <a:pt x="1071" y="1300"/>
                </a:lnTo>
                <a:lnTo>
                  <a:pt x="1051" y="1313"/>
                </a:lnTo>
                <a:lnTo>
                  <a:pt x="1030" y="1302"/>
                </a:lnTo>
                <a:lnTo>
                  <a:pt x="1020" y="1283"/>
                </a:lnTo>
                <a:lnTo>
                  <a:pt x="997" y="1294"/>
                </a:lnTo>
                <a:lnTo>
                  <a:pt x="979" y="1284"/>
                </a:lnTo>
                <a:lnTo>
                  <a:pt x="958" y="1300"/>
                </a:lnTo>
                <a:lnTo>
                  <a:pt x="932" y="1304"/>
                </a:lnTo>
                <a:lnTo>
                  <a:pt x="917" y="1283"/>
                </a:lnTo>
                <a:lnTo>
                  <a:pt x="821" y="1277"/>
                </a:lnTo>
                <a:lnTo>
                  <a:pt x="811" y="1288"/>
                </a:lnTo>
                <a:lnTo>
                  <a:pt x="802" y="1287"/>
                </a:lnTo>
                <a:lnTo>
                  <a:pt x="786" y="1309"/>
                </a:lnTo>
                <a:lnTo>
                  <a:pt x="787" y="1332"/>
                </a:lnTo>
                <a:lnTo>
                  <a:pt x="776" y="1333"/>
                </a:lnTo>
                <a:lnTo>
                  <a:pt x="768" y="1314"/>
                </a:lnTo>
                <a:lnTo>
                  <a:pt x="755" y="1317"/>
                </a:lnTo>
                <a:lnTo>
                  <a:pt x="751" y="1380"/>
                </a:lnTo>
                <a:lnTo>
                  <a:pt x="765" y="1399"/>
                </a:lnTo>
                <a:lnTo>
                  <a:pt x="765" y="1416"/>
                </a:lnTo>
                <a:lnTo>
                  <a:pt x="781" y="1414"/>
                </a:lnTo>
                <a:lnTo>
                  <a:pt x="802" y="1405"/>
                </a:lnTo>
                <a:lnTo>
                  <a:pt x="818" y="1434"/>
                </a:lnTo>
                <a:lnTo>
                  <a:pt x="831" y="1452"/>
                </a:lnTo>
                <a:lnTo>
                  <a:pt x="844" y="1476"/>
                </a:lnTo>
                <a:lnTo>
                  <a:pt x="866" y="1482"/>
                </a:lnTo>
                <a:lnTo>
                  <a:pt x="839" y="1501"/>
                </a:lnTo>
                <a:lnTo>
                  <a:pt x="820" y="1484"/>
                </a:lnTo>
                <a:lnTo>
                  <a:pt x="801" y="1555"/>
                </a:lnTo>
                <a:lnTo>
                  <a:pt x="823" y="1573"/>
                </a:lnTo>
                <a:lnTo>
                  <a:pt x="843" y="1643"/>
                </a:lnTo>
                <a:lnTo>
                  <a:pt x="825" y="1631"/>
                </a:lnTo>
                <a:lnTo>
                  <a:pt x="806" y="1623"/>
                </a:lnTo>
                <a:lnTo>
                  <a:pt x="781" y="1619"/>
                </a:lnTo>
                <a:lnTo>
                  <a:pt x="765" y="1612"/>
                </a:lnTo>
                <a:lnTo>
                  <a:pt x="750" y="1609"/>
                </a:lnTo>
                <a:lnTo>
                  <a:pt x="737" y="1585"/>
                </a:lnTo>
                <a:lnTo>
                  <a:pt x="707" y="1600"/>
                </a:lnTo>
                <a:lnTo>
                  <a:pt x="680" y="1598"/>
                </a:lnTo>
                <a:lnTo>
                  <a:pt x="660" y="1577"/>
                </a:lnTo>
                <a:lnTo>
                  <a:pt x="614" y="1557"/>
                </a:lnTo>
                <a:lnTo>
                  <a:pt x="568" y="1561"/>
                </a:lnTo>
                <a:lnTo>
                  <a:pt x="517" y="1526"/>
                </a:lnTo>
                <a:lnTo>
                  <a:pt x="556" y="1495"/>
                </a:lnTo>
                <a:lnTo>
                  <a:pt x="560" y="1467"/>
                </a:lnTo>
                <a:lnTo>
                  <a:pt x="559" y="1440"/>
                </a:lnTo>
                <a:lnTo>
                  <a:pt x="564" y="1419"/>
                </a:lnTo>
                <a:lnTo>
                  <a:pt x="589" y="1411"/>
                </a:lnTo>
                <a:lnTo>
                  <a:pt x="575" y="1370"/>
                </a:lnTo>
                <a:lnTo>
                  <a:pt x="545" y="1359"/>
                </a:lnTo>
                <a:lnTo>
                  <a:pt x="530" y="1351"/>
                </a:lnTo>
                <a:lnTo>
                  <a:pt x="509" y="1358"/>
                </a:lnTo>
                <a:lnTo>
                  <a:pt x="467" y="1346"/>
                </a:lnTo>
                <a:lnTo>
                  <a:pt x="432" y="1305"/>
                </a:lnTo>
                <a:lnTo>
                  <a:pt x="404" y="1293"/>
                </a:lnTo>
                <a:lnTo>
                  <a:pt x="389" y="1255"/>
                </a:lnTo>
                <a:lnTo>
                  <a:pt x="367" y="1252"/>
                </a:lnTo>
                <a:lnTo>
                  <a:pt x="342" y="1264"/>
                </a:lnTo>
                <a:lnTo>
                  <a:pt x="327" y="1270"/>
                </a:lnTo>
                <a:lnTo>
                  <a:pt x="318" y="1254"/>
                </a:lnTo>
                <a:lnTo>
                  <a:pt x="307" y="1237"/>
                </a:lnTo>
                <a:lnTo>
                  <a:pt x="341" y="1234"/>
                </a:lnTo>
                <a:lnTo>
                  <a:pt x="338" y="1223"/>
                </a:lnTo>
                <a:lnTo>
                  <a:pt x="331" y="1214"/>
                </a:lnTo>
                <a:lnTo>
                  <a:pt x="318" y="1206"/>
                </a:lnTo>
                <a:lnTo>
                  <a:pt x="302" y="1162"/>
                </a:lnTo>
                <a:lnTo>
                  <a:pt x="275" y="1140"/>
                </a:lnTo>
                <a:lnTo>
                  <a:pt x="248" y="1138"/>
                </a:lnTo>
                <a:lnTo>
                  <a:pt x="222" y="1138"/>
                </a:lnTo>
                <a:lnTo>
                  <a:pt x="205" y="1125"/>
                </a:lnTo>
                <a:lnTo>
                  <a:pt x="186" y="1122"/>
                </a:lnTo>
                <a:lnTo>
                  <a:pt x="172" y="1122"/>
                </a:lnTo>
                <a:lnTo>
                  <a:pt x="162" y="1133"/>
                </a:lnTo>
                <a:lnTo>
                  <a:pt x="144" y="1151"/>
                </a:lnTo>
                <a:lnTo>
                  <a:pt x="141" y="1169"/>
                </a:lnTo>
                <a:lnTo>
                  <a:pt x="134" y="1174"/>
                </a:lnTo>
                <a:lnTo>
                  <a:pt x="124" y="1204"/>
                </a:lnTo>
                <a:lnTo>
                  <a:pt x="116" y="1196"/>
                </a:lnTo>
                <a:lnTo>
                  <a:pt x="113" y="1184"/>
                </a:lnTo>
                <a:lnTo>
                  <a:pt x="0" y="1167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1" name="Freeform 762"/>
          <p:cNvSpPr>
            <a:spLocks/>
          </p:cNvSpPr>
          <p:nvPr/>
        </p:nvSpPr>
        <p:spPr bwMode="auto">
          <a:xfrm>
            <a:off x="5680075" y="1604963"/>
            <a:ext cx="128588" cy="55562"/>
          </a:xfrm>
          <a:custGeom>
            <a:avLst/>
            <a:gdLst/>
            <a:ahLst/>
            <a:cxnLst>
              <a:cxn ang="0">
                <a:pos x="0" y="46"/>
              </a:cxn>
              <a:cxn ang="0">
                <a:pos x="30" y="31"/>
              </a:cxn>
              <a:cxn ang="0">
                <a:pos x="9" y="19"/>
              </a:cxn>
              <a:cxn ang="0">
                <a:pos x="113" y="0"/>
              </a:cxn>
              <a:cxn ang="0">
                <a:pos x="130" y="1"/>
              </a:cxn>
              <a:cxn ang="0">
                <a:pos x="110" y="18"/>
              </a:cxn>
              <a:cxn ang="0">
                <a:pos x="146" y="16"/>
              </a:cxn>
              <a:cxn ang="0">
                <a:pos x="51" y="54"/>
              </a:cxn>
              <a:cxn ang="0">
                <a:pos x="30" y="65"/>
              </a:cxn>
              <a:cxn ang="0">
                <a:pos x="35" y="49"/>
              </a:cxn>
              <a:cxn ang="0">
                <a:pos x="0" y="46"/>
              </a:cxn>
            </a:cxnLst>
            <a:rect l="0" t="0" r="r" b="b"/>
            <a:pathLst>
              <a:path w="146" h="65">
                <a:moveTo>
                  <a:pt x="0" y="46"/>
                </a:moveTo>
                <a:lnTo>
                  <a:pt x="30" y="31"/>
                </a:lnTo>
                <a:lnTo>
                  <a:pt x="9" y="19"/>
                </a:lnTo>
                <a:lnTo>
                  <a:pt x="113" y="0"/>
                </a:lnTo>
                <a:lnTo>
                  <a:pt x="130" y="1"/>
                </a:lnTo>
                <a:lnTo>
                  <a:pt x="110" y="18"/>
                </a:lnTo>
                <a:lnTo>
                  <a:pt x="146" y="16"/>
                </a:lnTo>
                <a:lnTo>
                  <a:pt x="51" y="54"/>
                </a:lnTo>
                <a:lnTo>
                  <a:pt x="30" y="65"/>
                </a:lnTo>
                <a:lnTo>
                  <a:pt x="35" y="49"/>
                </a:lnTo>
                <a:lnTo>
                  <a:pt x="0" y="4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2" name="Freeform 763"/>
          <p:cNvSpPr>
            <a:spLocks/>
          </p:cNvSpPr>
          <p:nvPr/>
        </p:nvSpPr>
        <p:spPr bwMode="auto">
          <a:xfrm>
            <a:off x="5721350" y="2189163"/>
            <a:ext cx="49213" cy="25400"/>
          </a:xfrm>
          <a:custGeom>
            <a:avLst/>
            <a:gdLst/>
            <a:ahLst/>
            <a:cxnLst>
              <a:cxn ang="0">
                <a:pos x="0" y="33"/>
              </a:cxn>
              <a:cxn ang="0">
                <a:pos x="17" y="0"/>
              </a:cxn>
              <a:cxn ang="0">
                <a:pos x="57" y="19"/>
              </a:cxn>
              <a:cxn ang="0">
                <a:pos x="0" y="33"/>
              </a:cxn>
            </a:cxnLst>
            <a:rect l="0" t="0" r="r" b="b"/>
            <a:pathLst>
              <a:path w="57" h="33">
                <a:moveTo>
                  <a:pt x="0" y="33"/>
                </a:moveTo>
                <a:lnTo>
                  <a:pt x="17" y="0"/>
                </a:lnTo>
                <a:lnTo>
                  <a:pt x="57" y="19"/>
                </a:lnTo>
                <a:lnTo>
                  <a:pt x="0" y="3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3" name="Freeform 764"/>
          <p:cNvSpPr>
            <a:spLocks/>
          </p:cNvSpPr>
          <p:nvPr/>
        </p:nvSpPr>
        <p:spPr bwMode="auto">
          <a:xfrm>
            <a:off x="5808663" y="2012950"/>
            <a:ext cx="158750" cy="115888"/>
          </a:xfrm>
          <a:custGeom>
            <a:avLst/>
            <a:gdLst/>
            <a:ahLst/>
            <a:cxnLst>
              <a:cxn ang="0">
                <a:pos x="0" y="68"/>
              </a:cxn>
              <a:cxn ang="0">
                <a:pos x="13" y="98"/>
              </a:cxn>
              <a:cxn ang="0">
                <a:pos x="33" y="88"/>
              </a:cxn>
              <a:cxn ang="0">
                <a:pos x="55" y="107"/>
              </a:cxn>
              <a:cxn ang="0">
                <a:pos x="70" y="98"/>
              </a:cxn>
              <a:cxn ang="0">
                <a:pos x="64" y="132"/>
              </a:cxn>
              <a:cxn ang="0">
                <a:pos x="177" y="138"/>
              </a:cxn>
              <a:cxn ang="0">
                <a:pos x="135" y="113"/>
              </a:cxn>
              <a:cxn ang="0">
                <a:pos x="114" y="71"/>
              </a:cxn>
              <a:cxn ang="0">
                <a:pos x="115" y="26"/>
              </a:cxn>
              <a:cxn ang="0">
                <a:pos x="142" y="0"/>
              </a:cxn>
              <a:cxn ang="0">
                <a:pos x="45" y="9"/>
              </a:cxn>
              <a:cxn ang="0">
                <a:pos x="20" y="68"/>
              </a:cxn>
              <a:cxn ang="0">
                <a:pos x="0" y="68"/>
              </a:cxn>
            </a:cxnLst>
            <a:rect l="0" t="0" r="r" b="b"/>
            <a:pathLst>
              <a:path w="177" h="138">
                <a:moveTo>
                  <a:pt x="0" y="68"/>
                </a:moveTo>
                <a:lnTo>
                  <a:pt x="13" y="98"/>
                </a:lnTo>
                <a:lnTo>
                  <a:pt x="33" y="88"/>
                </a:lnTo>
                <a:lnTo>
                  <a:pt x="55" y="107"/>
                </a:lnTo>
                <a:lnTo>
                  <a:pt x="70" y="98"/>
                </a:lnTo>
                <a:lnTo>
                  <a:pt x="64" y="132"/>
                </a:lnTo>
                <a:lnTo>
                  <a:pt x="177" y="138"/>
                </a:lnTo>
                <a:lnTo>
                  <a:pt x="135" y="113"/>
                </a:lnTo>
                <a:lnTo>
                  <a:pt x="114" y="71"/>
                </a:lnTo>
                <a:lnTo>
                  <a:pt x="115" y="26"/>
                </a:lnTo>
                <a:lnTo>
                  <a:pt x="142" y="0"/>
                </a:lnTo>
                <a:lnTo>
                  <a:pt x="45" y="9"/>
                </a:lnTo>
                <a:lnTo>
                  <a:pt x="20" y="68"/>
                </a:lnTo>
                <a:lnTo>
                  <a:pt x="0" y="6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4" name="Freeform 765"/>
          <p:cNvSpPr>
            <a:spLocks/>
          </p:cNvSpPr>
          <p:nvPr/>
        </p:nvSpPr>
        <p:spPr bwMode="auto">
          <a:xfrm>
            <a:off x="5862638" y="1825625"/>
            <a:ext cx="398462" cy="187325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45" y="197"/>
              </a:cxn>
              <a:cxn ang="0">
                <a:pos x="15" y="217"/>
              </a:cxn>
              <a:cxn ang="0">
                <a:pos x="91" y="224"/>
              </a:cxn>
              <a:cxn ang="0">
                <a:pos x="94" y="197"/>
              </a:cxn>
              <a:cxn ang="0">
                <a:pos x="115" y="202"/>
              </a:cxn>
              <a:cxn ang="0">
                <a:pos x="92" y="189"/>
              </a:cxn>
              <a:cxn ang="0">
                <a:pos x="122" y="194"/>
              </a:cxn>
              <a:cxn ang="0">
                <a:pos x="115" y="165"/>
              </a:cxn>
              <a:cxn ang="0">
                <a:pos x="130" y="182"/>
              </a:cxn>
              <a:cxn ang="0">
                <a:pos x="152" y="166"/>
              </a:cxn>
              <a:cxn ang="0">
                <a:pos x="137" y="148"/>
              </a:cxn>
              <a:cxn ang="0">
                <a:pos x="185" y="150"/>
              </a:cxn>
              <a:cxn ang="0">
                <a:pos x="171" y="139"/>
              </a:cxn>
              <a:cxn ang="0">
                <a:pos x="192" y="141"/>
              </a:cxn>
              <a:cxn ang="0">
                <a:pos x="203" y="119"/>
              </a:cxn>
              <a:cxn ang="0">
                <a:pos x="429" y="48"/>
              </a:cxn>
              <a:cxn ang="0">
                <a:pos x="451" y="20"/>
              </a:cxn>
              <a:cxn ang="0">
                <a:pos x="408" y="0"/>
              </a:cxn>
              <a:cxn ang="0">
                <a:pos x="316" y="45"/>
              </a:cxn>
              <a:cxn ang="0">
                <a:pos x="217" y="45"/>
              </a:cxn>
              <a:cxn ang="0">
                <a:pos x="114" y="105"/>
              </a:cxn>
              <a:cxn ang="0">
                <a:pos x="56" y="113"/>
              </a:cxn>
              <a:cxn ang="0">
                <a:pos x="59" y="139"/>
              </a:cxn>
              <a:cxn ang="0">
                <a:pos x="90" y="141"/>
              </a:cxn>
              <a:cxn ang="0">
                <a:pos x="55" y="143"/>
              </a:cxn>
              <a:cxn ang="0">
                <a:pos x="70" y="154"/>
              </a:cxn>
              <a:cxn ang="0">
                <a:pos x="45" y="166"/>
              </a:cxn>
              <a:cxn ang="0">
                <a:pos x="75" y="179"/>
              </a:cxn>
              <a:cxn ang="0">
                <a:pos x="0" y="192"/>
              </a:cxn>
            </a:cxnLst>
            <a:rect l="0" t="0" r="r" b="b"/>
            <a:pathLst>
              <a:path w="451" h="224">
                <a:moveTo>
                  <a:pt x="0" y="192"/>
                </a:moveTo>
                <a:lnTo>
                  <a:pt x="45" y="197"/>
                </a:lnTo>
                <a:lnTo>
                  <a:pt x="15" y="217"/>
                </a:lnTo>
                <a:lnTo>
                  <a:pt x="91" y="224"/>
                </a:lnTo>
                <a:lnTo>
                  <a:pt x="94" y="197"/>
                </a:lnTo>
                <a:lnTo>
                  <a:pt x="115" y="202"/>
                </a:lnTo>
                <a:lnTo>
                  <a:pt x="92" y="189"/>
                </a:lnTo>
                <a:lnTo>
                  <a:pt x="122" y="194"/>
                </a:lnTo>
                <a:lnTo>
                  <a:pt x="115" y="165"/>
                </a:lnTo>
                <a:lnTo>
                  <a:pt x="130" y="182"/>
                </a:lnTo>
                <a:lnTo>
                  <a:pt x="152" y="166"/>
                </a:lnTo>
                <a:lnTo>
                  <a:pt x="137" y="148"/>
                </a:lnTo>
                <a:lnTo>
                  <a:pt x="185" y="150"/>
                </a:lnTo>
                <a:lnTo>
                  <a:pt x="171" y="139"/>
                </a:lnTo>
                <a:lnTo>
                  <a:pt x="192" y="141"/>
                </a:lnTo>
                <a:lnTo>
                  <a:pt x="203" y="119"/>
                </a:lnTo>
                <a:lnTo>
                  <a:pt x="429" y="48"/>
                </a:lnTo>
                <a:lnTo>
                  <a:pt x="451" y="20"/>
                </a:lnTo>
                <a:lnTo>
                  <a:pt x="408" y="0"/>
                </a:lnTo>
                <a:lnTo>
                  <a:pt x="316" y="45"/>
                </a:lnTo>
                <a:lnTo>
                  <a:pt x="217" y="45"/>
                </a:lnTo>
                <a:lnTo>
                  <a:pt x="114" y="105"/>
                </a:lnTo>
                <a:lnTo>
                  <a:pt x="56" y="113"/>
                </a:lnTo>
                <a:lnTo>
                  <a:pt x="59" y="139"/>
                </a:lnTo>
                <a:lnTo>
                  <a:pt x="90" y="141"/>
                </a:lnTo>
                <a:lnTo>
                  <a:pt x="55" y="143"/>
                </a:lnTo>
                <a:lnTo>
                  <a:pt x="70" y="154"/>
                </a:lnTo>
                <a:lnTo>
                  <a:pt x="45" y="166"/>
                </a:lnTo>
                <a:lnTo>
                  <a:pt x="75" y="179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5" name="Freeform 766"/>
          <p:cNvSpPr>
            <a:spLocks/>
          </p:cNvSpPr>
          <p:nvPr/>
        </p:nvSpPr>
        <p:spPr bwMode="auto">
          <a:xfrm>
            <a:off x="6091238" y="1574800"/>
            <a:ext cx="76200" cy="41275"/>
          </a:xfrm>
          <a:custGeom>
            <a:avLst/>
            <a:gdLst/>
            <a:ahLst/>
            <a:cxnLst>
              <a:cxn ang="0">
                <a:pos x="0" y="33"/>
              </a:cxn>
              <a:cxn ang="0">
                <a:pos x="27" y="46"/>
              </a:cxn>
              <a:cxn ang="0">
                <a:pos x="89" y="30"/>
              </a:cxn>
              <a:cxn ang="0">
                <a:pos x="53" y="0"/>
              </a:cxn>
              <a:cxn ang="0">
                <a:pos x="0" y="33"/>
              </a:cxn>
            </a:cxnLst>
            <a:rect l="0" t="0" r="r" b="b"/>
            <a:pathLst>
              <a:path w="89" h="46">
                <a:moveTo>
                  <a:pt x="0" y="33"/>
                </a:moveTo>
                <a:lnTo>
                  <a:pt x="27" y="46"/>
                </a:lnTo>
                <a:lnTo>
                  <a:pt x="89" y="30"/>
                </a:lnTo>
                <a:lnTo>
                  <a:pt x="53" y="0"/>
                </a:lnTo>
                <a:lnTo>
                  <a:pt x="0" y="3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6" name="Freeform 767"/>
          <p:cNvSpPr>
            <a:spLocks/>
          </p:cNvSpPr>
          <p:nvPr/>
        </p:nvSpPr>
        <p:spPr bwMode="auto">
          <a:xfrm>
            <a:off x="6835775" y="1652588"/>
            <a:ext cx="68263" cy="238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5" y="23"/>
              </a:cxn>
              <a:cxn ang="0">
                <a:pos x="24" y="29"/>
              </a:cxn>
              <a:cxn ang="0">
                <a:pos x="54" y="28"/>
              </a:cxn>
              <a:cxn ang="0">
                <a:pos x="79" y="14"/>
              </a:cxn>
              <a:cxn ang="0">
                <a:pos x="0" y="0"/>
              </a:cxn>
            </a:cxnLst>
            <a:rect l="0" t="0" r="r" b="b"/>
            <a:pathLst>
              <a:path w="79" h="29">
                <a:moveTo>
                  <a:pt x="0" y="0"/>
                </a:moveTo>
                <a:lnTo>
                  <a:pt x="35" y="23"/>
                </a:lnTo>
                <a:lnTo>
                  <a:pt x="24" y="29"/>
                </a:lnTo>
                <a:lnTo>
                  <a:pt x="54" y="28"/>
                </a:lnTo>
                <a:lnTo>
                  <a:pt x="79" y="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7" name="Freeform 768"/>
          <p:cNvSpPr>
            <a:spLocks/>
          </p:cNvSpPr>
          <p:nvPr/>
        </p:nvSpPr>
        <p:spPr bwMode="auto">
          <a:xfrm>
            <a:off x="6846888" y="1585913"/>
            <a:ext cx="161925" cy="69850"/>
          </a:xfrm>
          <a:custGeom>
            <a:avLst/>
            <a:gdLst/>
            <a:ahLst/>
            <a:cxnLst>
              <a:cxn ang="0">
                <a:pos x="0" y="68"/>
              </a:cxn>
              <a:cxn ang="0">
                <a:pos x="50" y="22"/>
              </a:cxn>
              <a:cxn ang="0">
                <a:pos x="120" y="0"/>
              </a:cxn>
              <a:cxn ang="0">
                <a:pos x="186" y="39"/>
              </a:cxn>
              <a:cxn ang="0">
                <a:pos x="163" y="47"/>
              </a:cxn>
              <a:cxn ang="0">
                <a:pos x="170" y="66"/>
              </a:cxn>
              <a:cxn ang="0">
                <a:pos x="74" y="83"/>
              </a:cxn>
              <a:cxn ang="0">
                <a:pos x="0" y="68"/>
              </a:cxn>
            </a:cxnLst>
            <a:rect l="0" t="0" r="r" b="b"/>
            <a:pathLst>
              <a:path w="186" h="83">
                <a:moveTo>
                  <a:pt x="0" y="68"/>
                </a:moveTo>
                <a:lnTo>
                  <a:pt x="50" y="22"/>
                </a:lnTo>
                <a:lnTo>
                  <a:pt x="120" y="0"/>
                </a:lnTo>
                <a:lnTo>
                  <a:pt x="186" y="39"/>
                </a:lnTo>
                <a:lnTo>
                  <a:pt x="163" y="47"/>
                </a:lnTo>
                <a:lnTo>
                  <a:pt x="170" y="66"/>
                </a:lnTo>
                <a:lnTo>
                  <a:pt x="74" y="83"/>
                </a:lnTo>
                <a:lnTo>
                  <a:pt x="0" y="6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8" name="Freeform 769"/>
          <p:cNvSpPr>
            <a:spLocks/>
          </p:cNvSpPr>
          <p:nvPr/>
        </p:nvSpPr>
        <p:spPr bwMode="auto">
          <a:xfrm>
            <a:off x="6880225" y="1644650"/>
            <a:ext cx="185738" cy="80963"/>
          </a:xfrm>
          <a:custGeom>
            <a:avLst/>
            <a:gdLst/>
            <a:ahLst/>
            <a:cxnLst>
              <a:cxn ang="0">
                <a:pos x="0" y="41"/>
              </a:cxn>
              <a:cxn ang="0">
                <a:pos x="38" y="46"/>
              </a:cxn>
              <a:cxn ang="0">
                <a:pos x="65" y="80"/>
              </a:cxn>
              <a:cxn ang="0">
                <a:pos x="87" y="70"/>
              </a:cxn>
              <a:cxn ang="0">
                <a:pos x="173" y="96"/>
              </a:cxn>
              <a:cxn ang="0">
                <a:pos x="203" y="85"/>
              </a:cxn>
              <a:cxn ang="0">
                <a:pos x="181" y="60"/>
              </a:cxn>
              <a:cxn ang="0">
                <a:pos x="198" y="66"/>
              </a:cxn>
              <a:cxn ang="0">
                <a:pos x="210" y="27"/>
              </a:cxn>
              <a:cxn ang="0">
                <a:pos x="166" y="9"/>
              </a:cxn>
              <a:cxn ang="0">
                <a:pos x="119" y="35"/>
              </a:cxn>
              <a:cxn ang="0">
                <a:pos x="157" y="21"/>
              </a:cxn>
              <a:cxn ang="0">
                <a:pos x="133" y="0"/>
              </a:cxn>
              <a:cxn ang="0">
                <a:pos x="61" y="7"/>
              </a:cxn>
              <a:cxn ang="0">
                <a:pos x="0" y="41"/>
              </a:cxn>
            </a:cxnLst>
            <a:rect l="0" t="0" r="r" b="b"/>
            <a:pathLst>
              <a:path w="210" h="96">
                <a:moveTo>
                  <a:pt x="0" y="41"/>
                </a:moveTo>
                <a:lnTo>
                  <a:pt x="38" y="46"/>
                </a:lnTo>
                <a:lnTo>
                  <a:pt x="65" y="80"/>
                </a:lnTo>
                <a:lnTo>
                  <a:pt x="87" y="70"/>
                </a:lnTo>
                <a:lnTo>
                  <a:pt x="173" y="96"/>
                </a:lnTo>
                <a:lnTo>
                  <a:pt x="203" y="85"/>
                </a:lnTo>
                <a:lnTo>
                  <a:pt x="181" y="60"/>
                </a:lnTo>
                <a:lnTo>
                  <a:pt x="198" y="66"/>
                </a:lnTo>
                <a:lnTo>
                  <a:pt x="210" y="27"/>
                </a:lnTo>
                <a:lnTo>
                  <a:pt x="166" y="9"/>
                </a:lnTo>
                <a:lnTo>
                  <a:pt x="119" y="35"/>
                </a:lnTo>
                <a:lnTo>
                  <a:pt x="157" y="21"/>
                </a:lnTo>
                <a:lnTo>
                  <a:pt x="133" y="0"/>
                </a:lnTo>
                <a:lnTo>
                  <a:pt x="61" y="7"/>
                </a:lnTo>
                <a:lnTo>
                  <a:pt x="0" y="4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39" name="Freeform 770"/>
          <p:cNvSpPr>
            <a:spLocks/>
          </p:cNvSpPr>
          <p:nvPr/>
        </p:nvSpPr>
        <p:spPr bwMode="auto">
          <a:xfrm>
            <a:off x="7054850" y="1689100"/>
            <a:ext cx="153988" cy="84138"/>
          </a:xfrm>
          <a:custGeom>
            <a:avLst/>
            <a:gdLst/>
            <a:ahLst/>
            <a:cxnLst>
              <a:cxn ang="0">
                <a:pos x="0" y="83"/>
              </a:cxn>
              <a:cxn ang="0">
                <a:pos x="13" y="98"/>
              </a:cxn>
              <a:cxn ang="0">
                <a:pos x="161" y="78"/>
              </a:cxn>
              <a:cxn ang="0">
                <a:pos x="173" y="46"/>
              </a:cxn>
              <a:cxn ang="0">
                <a:pos x="132" y="20"/>
              </a:cxn>
              <a:cxn ang="0">
                <a:pos x="98" y="30"/>
              </a:cxn>
              <a:cxn ang="0">
                <a:pos x="104" y="8"/>
              </a:cxn>
              <a:cxn ang="0">
                <a:pos x="85" y="0"/>
              </a:cxn>
              <a:cxn ang="0">
                <a:pos x="16" y="73"/>
              </a:cxn>
              <a:cxn ang="0">
                <a:pos x="0" y="83"/>
              </a:cxn>
            </a:cxnLst>
            <a:rect l="0" t="0" r="r" b="b"/>
            <a:pathLst>
              <a:path w="173" h="98">
                <a:moveTo>
                  <a:pt x="0" y="83"/>
                </a:moveTo>
                <a:lnTo>
                  <a:pt x="13" y="98"/>
                </a:lnTo>
                <a:lnTo>
                  <a:pt x="161" y="78"/>
                </a:lnTo>
                <a:lnTo>
                  <a:pt x="173" y="46"/>
                </a:lnTo>
                <a:lnTo>
                  <a:pt x="132" y="20"/>
                </a:lnTo>
                <a:lnTo>
                  <a:pt x="98" y="30"/>
                </a:lnTo>
                <a:lnTo>
                  <a:pt x="104" y="8"/>
                </a:lnTo>
                <a:lnTo>
                  <a:pt x="85" y="0"/>
                </a:lnTo>
                <a:lnTo>
                  <a:pt x="16" y="73"/>
                </a:lnTo>
                <a:lnTo>
                  <a:pt x="0" y="8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0" name="Freeform 771"/>
          <p:cNvSpPr>
            <a:spLocks/>
          </p:cNvSpPr>
          <p:nvPr/>
        </p:nvSpPr>
        <p:spPr bwMode="auto">
          <a:xfrm>
            <a:off x="8021638" y="1862138"/>
            <a:ext cx="176212" cy="80962"/>
          </a:xfrm>
          <a:custGeom>
            <a:avLst/>
            <a:gdLst/>
            <a:ahLst/>
            <a:cxnLst>
              <a:cxn ang="0">
                <a:pos x="0" y="50"/>
              </a:cxn>
              <a:cxn ang="0">
                <a:pos x="39" y="4"/>
              </a:cxn>
              <a:cxn ang="0">
                <a:pos x="67" y="0"/>
              </a:cxn>
              <a:cxn ang="0">
                <a:pos x="112" y="35"/>
              </a:cxn>
              <a:cxn ang="0">
                <a:pos x="119" y="10"/>
              </a:cxn>
              <a:cxn ang="0">
                <a:pos x="168" y="30"/>
              </a:cxn>
              <a:cxn ang="0">
                <a:pos x="164" y="63"/>
              </a:cxn>
              <a:cxn ang="0">
                <a:pos x="197" y="76"/>
              </a:cxn>
              <a:cxn ang="0">
                <a:pos x="93" y="82"/>
              </a:cxn>
              <a:cxn ang="0">
                <a:pos x="88" y="67"/>
              </a:cxn>
              <a:cxn ang="0">
                <a:pos x="69" y="92"/>
              </a:cxn>
              <a:cxn ang="0">
                <a:pos x="0" y="50"/>
              </a:cxn>
            </a:cxnLst>
            <a:rect l="0" t="0" r="r" b="b"/>
            <a:pathLst>
              <a:path w="197" h="92">
                <a:moveTo>
                  <a:pt x="0" y="50"/>
                </a:moveTo>
                <a:lnTo>
                  <a:pt x="39" y="4"/>
                </a:lnTo>
                <a:lnTo>
                  <a:pt x="67" y="0"/>
                </a:lnTo>
                <a:lnTo>
                  <a:pt x="112" y="35"/>
                </a:lnTo>
                <a:lnTo>
                  <a:pt x="119" y="10"/>
                </a:lnTo>
                <a:lnTo>
                  <a:pt x="168" y="30"/>
                </a:lnTo>
                <a:lnTo>
                  <a:pt x="164" y="63"/>
                </a:lnTo>
                <a:lnTo>
                  <a:pt x="197" y="76"/>
                </a:lnTo>
                <a:lnTo>
                  <a:pt x="93" y="82"/>
                </a:lnTo>
                <a:lnTo>
                  <a:pt x="88" y="67"/>
                </a:lnTo>
                <a:lnTo>
                  <a:pt x="69" y="92"/>
                </a:lnTo>
                <a:lnTo>
                  <a:pt x="0" y="5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1" name="Freeform 772"/>
          <p:cNvSpPr>
            <a:spLocks/>
          </p:cNvSpPr>
          <p:nvPr/>
        </p:nvSpPr>
        <p:spPr bwMode="auto">
          <a:xfrm>
            <a:off x="8142288" y="1865313"/>
            <a:ext cx="109537" cy="539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" y="22"/>
              </a:cxn>
              <a:cxn ang="0">
                <a:pos x="28" y="43"/>
              </a:cxn>
              <a:cxn ang="0">
                <a:pos x="50" y="62"/>
              </a:cxn>
              <a:cxn ang="0">
                <a:pos x="84" y="62"/>
              </a:cxn>
              <a:cxn ang="0">
                <a:pos x="121" y="38"/>
              </a:cxn>
              <a:cxn ang="0">
                <a:pos x="0" y="0"/>
              </a:cxn>
            </a:cxnLst>
            <a:rect l="0" t="0" r="r" b="b"/>
            <a:pathLst>
              <a:path w="121" h="62">
                <a:moveTo>
                  <a:pt x="0" y="0"/>
                </a:moveTo>
                <a:lnTo>
                  <a:pt x="38" y="22"/>
                </a:lnTo>
                <a:lnTo>
                  <a:pt x="28" y="43"/>
                </a:lnTo>
                <a:lnTo>
                  <a:pt x="50" y="62"/>
                </a:lnTo>
                <a:lnTo>
                  <a:pt x="84" y="62"/>
                </a:lnTo>
                <a:lnTo>
                  <a:pt x="121" y="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2" name="Freeform 773"/>
          <p:cNvSpPr>
            <a:spLocks/>
          </p:cNvSpPr>
          <p:nvPr/>
        </p:nvSpPr>
        <p:spPr bwMode="auto">
          <a:xfrm>
            <a:off x="8154988" y="2776538"/>
            <a:ext cx="79375" cy="274637"/>
          </a:xfrm>
          <a:custGeom>
            <a:avLst/>
            <a:gdLst/>
            <a:ahLst/>
            <a:cxnLst>
              <a:cxn ang="0">
                <a:pos x="0" y="84"/>
              </a:cxn>
              <a:cxn ang="0">
                <a:pos x="14" y="124"/>
              </a:cxn>
              <a:cxn ang="0">
                <a:pos x="14" y="327"/>
              </a:cxn>
              <a:cxn ang="0">
                <a:pos x="30" y="302"/>
              </a:cxn>
              <a:cxn ang="0">
                <a:pos x="54" y="318"/>
              </a:cxn>
              <a:cxn ang="0">
                <a:pos x="25" y="262"/>
              </a:cxn>
              <a:cxn ang="0">
                <a:pos x="42" y="206"/>
              </a:cxn>
              <a:cxn ang="0">
                <a:pos x="89" y="223"/>
              </a:cxn>
              <a:cxn ang="0">
                <a:pos x="44" y="115"/>
              </a:cxn>
              <a:cxn ang="0">
                <a:pos x="30" y="0"/>
              </a:cxn>
              <a:cxn ang="0">
                <a:pos x="0" y="84"/>
              </a:cxn>
            </a:cxnLst>
            <a:rect l="0" t="0" r="r" b="b"/>
            <a:pathLst>
              <a:path w="89" h="327">
                <a:moveTo>
                  <a:pt x="0" y="84"/>
                </a:moveTo>
                <a:lnTo>
                  <a:pt x="14" y="124"/>
                </a:lnTo>
                <a:lnTo>
                  <a:pt x="14" y="327"/>
                </a:lnTo>
                <a:lnTo>
                  <a:pt x="30" y="302"/>
                </a:lnTo>
                <a:lnTo>
                  <a:pt x="54" y="318"/>
                </a:lnTo>
                <a:lnTo>
                  <a:pt x="25" y="262"/>
                </a:lnTo>
                <a:lnTo>
                  <a:pt x="42" y="206"/>
                </a:lnTo>
                <a:lnTo>
                  <a:pt x="89" y="223"/>
                </a:lnTo>
                <a:lnTo>
                  <a:pt x="44" y="115"/>
                </a:lnTo>
                <a:lnTo>
                  <a:pt x="30" y="0"/>
                </a:lnTo>
                <a:lnTo>
                  <a:pt x="0" y="8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3" name="Freeform 774"/>
          <p:cNvSpPr>
            <a:spLocks/>
          </p:cNvSpPr>
          <p:nvPr/>
        </p:nvSpPr>
        <p:spPr bwMode="auto">
          <a:xfrm>
            <a:off x="8272463" y="1897063"/>
            <a:ext cx="120650" cy="365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" y="33"/>
              </a:cxn>
              <a:cxn ang="0">
                <a:pos x="86" y="48"/>
              </a:cxn>
              <a:cxn ang="0">
                <a:pos x="137" y="38"/>
              </a:cxn>
              <a:cxn ang="0">
                <a:pos x="0" y="0"/>
              </a:cxn>
            </a:cxnLst>
            <a:rect l="0" t="0" r="r" b="b"/>
            <a:pathLst>
              <a:path w="137" h="48">
                <a:moveTo>
                  <a:pt x="0" y="0"/>
                </a:moveTo>
                <a:lnTo>
                  <a:pt x="24" y="33"/>
                </a:lnTo>
                <a:lnTo>
                  <a:pt x="86" y="48"/>
                </a:lnTo>
                <a:lnTo>
                  <a:pt x="137" y="3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4" name="Freeform 775"/>
          <p:cNvSpPr>
            <a:spLocks/>
          </p:cNvSpPr>
          <p:nvPr/>
        </p:nvSpPr>
        <p:spPr bwMode="auto">
          <a:xfrm>
            <a:off x="4229100" y="3122613"/>
            <a:ext cx="322263" cy="225425"/>
          </a:xfrm>
          <a:custGeom>
            <a:avLst/>
            <a:gdLst/>
            <a:ahLst/>
            <a:cxnLst>
              <a:cxn ang="0">
                <a:pos x="0" y="22"/>
              </a:cxn>
              <a:cxn ang="0">
                <a:pos x="10" y="66"/>
              </a:cxn>
              <a:cxn ang="0">
                <a:pos x="86" y="72"/>
              </a:cxn>
              <a:cxn ang="0">
                <a:pos x="54" y="142"/>
              </a:cxn>
              <a:cxn ang="0">
                <a:pos x="54" y="226"/>
              </a:cxn>
              <a:cxn ang="0">
                <a:pos x="107" y="265"/>
              </a:cxn>
              <a:cxn ang="0">
                <a:pos x="212" y="240"/>
              </a:cxn>
              <a:cxn ang="0">
                <a:pos x="272" y="177"/>
              </a:cxn>
              <a:cxn ang="0">
                <a:pos x="261" y="150"/>
              </a:cxn>
              <a:cxn ang="0">
                <a:pos x="292" y="103"/>
              </a:cxn>
              <a:cxn ang="0">
                <a:pos x="359" y="67"/>
              </a:cxn>
              <a:cxn ang="0">
                <a:pos x="360" y="46"/>
              </a:cxn>
              <a:cxn ang="0">
                <a:pos x="317" y="41"/>
              </a:cxn>
              <a:cxn ang="0">
                <a:pos x="308" y="37"/>
              </a:cxn>
              <a:cxn ang="0">
                <a:pos x="214" y="10"/>
              </a:cxn>
              <a:cxn ang="0">
                <a:pos x="30" y="0"/>
              </a:cxn>
              <a:cxn ang="0">
                <a:pos x="0" y="22"/>
              </a:cxn>
            </a:cxnLst>
            <a:rect l="0" t="0" r="r" b="b"/>
            <a:pathLst>
              <a:path w="360" h="265">
                <a:moveTo>
                  <a:pt x="0" y="22"/>
                </a:moveTo>
                <a:lnTo>
                  <a:pt x="10" y="66"/>
                </a:lnTo>
                <a:lnTo>
                  <a:pt x="86" y="72"/>
                </a:lnTo>
                <a:lnTo>
                  <a:pt x="54" y="142"/>
                </a:lnTo>
                <a:lnTo>
                  <a:pt x="54" y="226"/>
                </a:lnTo>
                <a:lnTo>
                  <a:pt x="107" y="265"/>
                </a:lnTo>
                <a:lnTo>
                  <a:pt x="212" y="240"/>
                </a:lnTo>
                <a:lnTo>
                  <a:pt x="272" y="177"/>
                </a:lnTo>
                <a:lnTo>
                  <a:pt x="261" y="150"/>
                </a:lnTo>
                <a:lnTo>
                  <a:pt x="292" y="103"/>
                </a:lnTo>
                <a:lnTo>
                  <a:pt x="359" y="67"/>
                </a:lnTo>
                <a:lnTo>
                  <a:pt x="360" y="46"/>
                </a:lnTo>
                <a:lnTo>
                  <a:pt x="317" y="41"/>
                </a:lnTo>
                <a:lnTo>
                  <a:pt x="308" y="37"/>
                </a:lnTo>
                <a:lnTo>
                  <a:pt x="214" y="10"/>
                </a:lnTo>
                <a:lnTo>
                  <a:pt x="30" y="0"/>
                </a:lnTo>
                <a:lnTo>
                  <a:pt x="0" y="2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5" name="Freeform 776"/>
          <p:cNvSpPr>
            <a:spLocks/>
          </p:cNvSpPr>
          <p:nvPr/>
        </p:nvSpPr>
        <p:spPr bwMode="auto">
          <a:xfrm>
            <a:off x="2954338" y="4149725"/>
            <a:ext cx="106362" cy="96838"/>
          </a:xfrm>
          <a:custGeom>
            <a:avLst/>
            <a:gdLst/>
            <a:ahLst/>
            <a:cxnLst>
              <a:cxn ang="0">
                <a:pos x="0" y="53"/>
              </a:cxn>
              <a:cxn ang="0">
                <a:pos x="33" y="0"/>
              </a:cxn>
              <a:cxn ang="0">
                <a:pos x="122" y="8"/>
              </a:cxn>
              <a:cxn ang="0">
                <a:pos x="111" y="108"/>
              </a:cxn>
              <a:cxn ang="0">
                <a:pos x="47" y="117"/>
              </a:cxn>
              <a:cxn ang="0">
                <a:pos x="0" y="53"/>
              </a:cxn>
            </a:cxnLst>
            <a:rect l="0" t="0" r="r" b="b"/>
            <a:pathLst>
              <a:path w="122" h="117">
                <a:moveTo>
                  <a:pt x="0" y="53"/>
                </a:moveTo>
                <a:lnTo>
                  <a:pt x="33" y="0"/>
                </a:lnTo>
                <a:lnTo>
                  <a:pt x="122" y="8"/>
                </a:lnTo>
                <a:lnTo>
                  <a:pt x="111" y="108"/>
                </a:lnTo>
                <a:lnTo>
                  <a:pt x="47" y="117"/>
                </a:lnTo>
                <a:lnTo>
                  <a:pt x="0" y="5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6" name="Freeform 777"/>
          <p:cNvSpPr>
            <a:spLocks/>
          </p:cNvSpPr>
          <p:nvPr/>
        </p:nvSpPr>
        <p:spPr bwMode="auto">
          <a:xfrm>
            <a:off x="4746625" y="1652588"/>
            <a:ext cx="277813" cy="190500"/>
          </a:xfrm>
          <a:custGeom>
            <a:avLst/>
            <a:gdLst/>
            <a:ahLst/>
            <a:cxnLst>
              <a:cxn ang="0">
                <a:pos x="0" y="28"/>
              </a:cxn>
              <a:cxn ang="0">
                <a:pos x="2" y="55"/>
              </a:cxn>
              <a:cxn ang="0">
                <a:pos x="34" y="55"/>
              </a:cxn>
              <a:cxn ang="0">
                <a:pos x="24" y="69"/>
              </a:cxn>
              <a:cxn ang="0">
                <a:pos x="50" y="78"/>
              </a:cxn>
              <a:cxn ang="0">
                <a:pos x="16" y="76"/>
              </a:cxn>
              <a:cxn ang="0">
                <a:pos x="72" y="100"/>
              </a:cxn>
              <a:cxn ang="0">
                <a:pos x="51" y="109"/>
              </a:cxn>
              <a:cxn ang="0">
                <a:pos x="66" y="126"/>
              </a:cxn>
              <a:cxn ang="0">
                <a:pos x="116" y="116"/>
              </a:cxn>
              <a:cxn ang="0">
                <a:pos x="115" y="93"/>
              </a:cxn>
              <a:cxn ang="0">
                <a:pos x="137" y="84"/>
              </a:cxn>
              <a:cxn ang="0">
                <a:pos x="141" y="110"/>
              </a:cxn>
              <a:cxn ang="0">
                <a:pos x="172" y="93"/>
              </a:cxn>
              <a:cxn ang="0">
                <a:pos x="166" y="110"/>
              </a:cxn>
              <a:cxn ang="0">
                <a:pos x="193" y="111"/>
              </a:cxn>
              <a:cxn ang="0">
                <a:pos x="87" y="137"/>
              </a:cxn>
              <a:cxn ang="0">
                <a:pos x="91" y="156"/>
              </a:cxn>
              <a:cxn ang="0">
                <a:pos x="181" y="142"/>
              </a:cxn>
              <a:cxn ang="0">
                <a:pos x="121" y="160"/>
              </a:cxn>
              <a:cxn ang="0">
                <a:pos x="155" y="171"/>
              </a:cxn>
              <a:cxn ang="0">
                <a:pos x="93" y="180"/>
              </a:cxn>
              <a:cxn ang="0">
                <a:pos x="185" y="226"/>
              </a:cxn>
              <a:cxn ang="0">
                <a:pos x="242" y="110"/>
              </a:cxn>
              <a:cxn ang="0">
                <a:pos x="312" y="83"/>
              </a:cxn>
              <a:cxn ang="0">
                <a:pos x="236" y="63"/>
              </a:cxn>
              <a:cxn ang="0">
                <a:pos x="224" y="33"/>
              </a:cxn>
              <a:cxn ang="0">
                <a:pos x="202" y="50"/>
              </a:cxn>
              <a:cxn ang="0">
                <a:pos x="212" y="23"/>
              </a:cxn>
              <a:cxn ang="0">
                <a:pos x="161" y="0"/>
              </a:cxn>
              <a:cxn ang="0">
                <a:pos x="143" y="23"/>
              </a:cxn>
              <a:cxn ang="0">
                <a:pos x="167" y="78"/>
              </a:cxn>
              <a:cxn ang="0">
                <a:pos x="111" y="21"/>
              </a:cxn>
              <a:cxn ang="0">
                <a:pos x="91" y="33"/>
              </a:cxn>
              <a:cxn ang="0">
                <a:pos x="103" y="61"/>
              </a:cxn>
              <a:cxn ang="0">
                <a:pos x="49" y="35"/>
              </a:cxn>
              <a:cxn ang="0">
                <a:pos x="87" y="19"/>
              </a:cxn>
              <a:cxn ang="0">
                <a:pos x="0" y="28"/>
              </a:cxn>
            </a:cxnLst>
            <a:rect l="0" t="0" r="r" b="b"/>
            <a:pathLst>
              <a:path w="312" h="226">
                <a:moveTo>
                  <a:pt x="0" y="28"/>
                </a:moveTo>
                <a:lnTo>
                  <a:pt x="2" y="55"/>
                </a:lnTo>
                <a:lnTo>
                  <a:pt x="34" y="55"/>
                </a:lnTo>
                <a:lnTo>
                  <a:pt x="24" y="69"/>
                </a:lnTo>
                <a:lnTo>
                  <a:pt x="50" y="78"/>
                </a:lnTo>
                <a:lnTo>
                  <a:pt x="16" y="76"/>
                </a:lnTo>
                <a:lnTo>
                  <a:pt x="72" y="100"/>
                </a:lnTo>
                <a:lnTo>
                  <a:pt x="51" y="109"/>
                </a:lnTo>
                <a:lnTo>
                  <a:pt x="66" y="126"/>
                </a:lnTo>
                <a:lnTo>
                  <a:pt x="116" y="116"/>
                </a:lnTo>
                <a:lnTo>
                  <a:pt x="115" y="93"/>
                </a:lnTo>
                <a:lnTo>
                  <a:pt x="137" y="84"/>
                </a:lnTo>
                <a:lnTo>
                  <a:pt x="141" y="110"/>
                </a:lnTo>
                <a:lnTo>
                  <a:pt x="172" y="93"/>
                </a:lnTo>
                <a:lnTo>
                  <a:pt x="166" y="110"/>
                </a:lnTo>
                <a:lnTo>
                  <a:pt x="193" y="111"/>
                </a:lnTo>
                <a:lnTo>
                  <a:pt x="87" y="137"/>
                </a:lnTo>
                <a:lnTo>
                  <a:pt x="91" y="156"/>
                </a:lnTo>
                <a:lnTo>
                  <a:pt x="181" y="142"/>
                </a:lnTo>
                <a:lnTo>
                  <a:pt x="121" y="160"/>
                </a:lnTo>
                <a:lnTo>
                  <a:pt x="155" y="171"/>
                </a:lnTo>
                <a:lnTo>
                  <a:pt x="93" y="180"/>
                </a:lnTo>
                <a:lnTo>
                  <a:pt x="185" y="226"/>
                </a:lnTo>
                <a:lnTo>
                  <a:pt x="242" y="110"/>
                </a:lnTo>
                <a:lnTo>
                  <a:pt x="312" y="83"/>
                </a:lnTo>
                <a:lnTo>
                  <a:pt x="236" y="63"/>
                </a:lnTo>
                <a:lnTo>
                  <a:pt x="224" y="33"/>
                </a:lnTo>
                <a:lnTo>
                  <a:pt x="202" y="50"/>
                </a:lnTo>
                <a:lnTo>
                  <a:pt x="212" y="23"/>
                </a:lnTo>
                <a:lnTo>
                  <a:pt x="161" y="0"/>
                </a:lnTo>
                <a:lnTo>
                  <a:pt x="143" y="23"/>
                </a:lnTo>
                <a:lnTo>
                  <a:pt x="167" y="78"/>
                </a:lnTo>
                <a:lnTo>
                  <a:pt x="111" y="21"/>
                </a:lnTo>
                <a:lnTo>
                  <a:pt x="91" y="33"/>
                </a:lnTo>
                <a:lnTo>
                  <a:pt x="103" y="61"/>
                </a:lnTo>
                <a:lnTo>
                  <a:pt x="49" y="35"/>
                </a:lnTo>
                <a:lnTo>
                  <a:pt x="87" y="19"/>
                </a:lnTo>
                <a:lnTo>
                  <a:pt x="0" y="2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7" name="Freeform 778"/>
          <p:cNvSpPr>
            <a:spLocks/>
          </p:cNvSpPr>
          <p:nvPr/>
        </p:nvSpPr>
        <p:spPr bwMode="auto">
          <a:xfrm>
            <a:off x="4924425" y="1627188"/>
            <a:ext cx="247650" cy="79375"/>
          </a:xfrm>
          <a:custGeom>
            <a:avLst/>
            <a:gdLst/>
            <a:ahLst/>
            <a:cxnLst>
              <a:cxn ang="0">
                <a:pos x="0" y="26"/>
              </a:cxn>
              <a:cxn ang="0">
                <a:pos x="42" y="34"/>
              </a:cxn>
              <a:cxn ang="0">
                <a:pos x="15" y="45"/>
              </a:cxn>
              <a:cxn ang="0">
                <a:pos x="27" y="52"/>
              </a:cxn>
              <a:cxn ang="0">
                <a:pos x="130" y="51"/>
              </a:cxn>
              <a:cxn ang="0">
                <a:pos x="64" y="65"/>
              </a:cxn>
              <a:cxn ang="0">
                <a:pos x="169" y="95"/>
              </a:cxn>
              <a:cxn ang="0">
                <a:pos x="239" y="77"/>
              </a:cxn>
              <a:cxn ang="0">
                <a:pos x="281" y="45"/>
              </a:cxn>
              <a:cxn ang="0">
                <a:pos x="270" y="29"/>
              </a:cxn>
              <a:cxn ang="0">
                <a:pos x="204" y="30"/>
              </a:cxn>
              <a:cxn ang="0">
                <a:pos x="214" y="13"/>
              </a:cxn>
              <a:cxn ang="0">
                <a:pos x="161" y="30"/>
              </a:cxn>
              <a:cxn ang="0">
                <a:pos x="154" y="0"/>
              </a:cxn>
              <a:cxn ang="0">
                <a:pos x="140" y="39"/>
              </a:cxn>
              <a:cxn ang="0">
                <a:pos x="64" y="0"/>
              </a:cxn>
              <a:cxn ang="0">
                <a:pos x="67" y="24"/>
              </a:cxn>
              <a:cxn ang="0">
                <a:pos x="44" y="13"/>
              </a:cxn>
              <a:cxn ang="0">
                <a:pos x="53" y="35"/>
              </a:cxn>
              <a:cxn ang="0">
                <a:pos x="0" y="26"/>
              </a:cxn>
            </a:cxnLst>
            <a:rect l="0" t="0" r="r" b="b"/>
            <a:pathLst>
              <a:path w="281" h="95">
                <a:moveTo>
                  <a:pt x="0" y="26"/>
                </a:moveTo>
                <a:lnTo>
                  <a:pt x="42" y="34"/>
                </a:lnTo>
                <a:lnTo>
                  <a:pt x="15" y="45"/>
                </a:lnTo>
                <a:lnTo>
                  <a:pt x="27" y="52"/>
                </a:lnTo>
                <a:lnTo>
                  <a:pt x="130" y="51"/>
                </a:lnTo>
                <a:lnTo>
                  <a:pt x="64" y="65"/>
                </a:lnTo>
                <a:lnTo>
                  <a:pt x="169" y="95"/>
                </a:lnTo>
                <a:lnTo>
                  <a:pt x="239" y="77"/>
                </a:lnTo>
                <a:lnTo>
                  <a:pt x="281" y="45"/>
                </a:lnTo>
                <a:lnTo>
                  <a:pt x="270" y="29"/>
                </a:lnTo>
                <a:lnTo>
                  <a:pt x="204" y="30"/>
                </a:lnTo>
                <a:lnTo>
                  <a:pt x="214" y="13"/>
                </a:lnTo>
                <a:lnTo>
                  <a:pt x="161" y="30"/>
                </a:lnTo>
                <a:lnTo>
                  <a:pt x="154" y="0"/>
                </a:lnTo>
                <a:lnTo>
                  <a:pt x="140" y="39"/>
                </a:lnTo>
                <a:lnTo>
                  <a:pt x="64" y="0"/>
                </a:lnTo>
                <a:lnTo>
                  <a:pt x="67" y="24"/>
                </a:lnTo>
                <a:lnTo>
                  <a:pt x="44" y="13"/>
                </a:lnTo>
                <a:lnTo>
                  <a:pt x="53" y="35"/>
                </a:lnTo>
                <a:lnTo>
                  <a:pt x="0" y="2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8" name="Freeform 779"/>
          <p:cNvSpPr>
            <a:spLocks/>
          </p:cNvSpPr>
          <p:nvPr/>
        </p:nvSpPr>
        <p:spPr bwMode="auto">
          <a:xfrm>
            <a:off x="5008563" y="1755775"/>
            <a:ext cx="107950" cy="508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10" y="17"/>
              </a:cxn>
              <a:cxn ang="0">
                <a:pos x="60" y="0"/>
              </a:cxn>
              <a:cxn ang="0">
                <a:pos x="67" y="17"/>
              </a:cxn>
              <a:cxn ang="0">
                <a:pos x="121" y="31"/>
              </a:cxn>
              <a:cxn ang="0">
                <a:pos x="47" y="61"/>
              </a:cxn>
              <a:cxn ang="0">
                <a:pos x="60" y="45"/>
              </a:cxn>
              <a:cxn ang="0">
                <a:pos x="0" y="48"/>
              </a:cxn>
            </a:cxnLst>
            <a:rect l="0" t="0" r="r" b="b"/>
            <a:pathLst>
              <a:path w="121" h="61">
                <a:moveTo>
                  <a:pt x="0" y="48"/>
                </a:moveTo>
                <a:lnTo>
                  <a:pt x="10" y="17"/>
                </a:lnTo>
                <a:lnTo>
                  <a:pt x="60" y="0"/>
                </a:lnTo>
                <a:lnTo>
                  <a:pt x="67" y="17"/>
                </a:lnTo>
                <a:lnTo>
                  <a:pt x="121" y="31"/>
                </a:lnTo>
                <a:lnTo>
                  <a:pt x="47" y="61"/>
                </a:lnTo>
                <a:lnTo>
                  <a:pt x="60" y="45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49" name="Freeform 780"/>
          <p:cNvSpPr>
            <a:spLocks/>
          </p:cNvSpPr>
          <p:nvPr/>
        </p:nvSpPr>
        <p:spPr bwMode="auto">
          <a:xfrm>
            <a:off x="4754563" y="2203450"/>
            <a:ext cx="336550" cy="533400"/>
          </a:xfrm>
          <a:custGeom>
            <a:avLst/>
            <a:gdLst/>
            <a:ahLst/>
            <a:cxnLst>
              <a:cxn ang="0">
                <a:pos x="0" y="475"/>
              </a:cxn>
              <a:cxn ang="0">
                <a:pos x="15" y="547"/>
              </a:cxn>
              <a:cxn ang="0">
                <a:pos x="49" y="582"/>
              </a:cxn>
              <a:cxn ang="0">
                <a:pos x="47" y="632"/>
              </a:cxn>
              <a:cxn ang="0">
                <a:pos x="138" y="598"/>
              </a:cxn>
              <a:cxn ang="0">
                <a:pos x="161" y="498"/>
              </a:cxn>
              <a:cxn ang="0">
                <a:pos x="144" y="494"/>
              </a:cxn>
              <a:cxn ang="0">
                <a:pos x="212" y="463"/>
              </a:cxn>
              <a:cxn ang="0">
                <a:pos x="148" y="456"/>
              </a:cxn>
              <a:cxn ang="0">
                <a:pos x="195" y="463"/>
              </a:cxn>
              <a:cxn ang="0">
                <a:pos x="224" y="437"/>
              </a:cxn>
              <a:cxn ang="0">
                <a:pos x="182" y="405"/>
              </a:cxn>
              <a:cxn ang="0">
                <a:pos x="146" y="427"/>
              </a:cxn>
              <a:cxn ang="0">
                <a:pos x="175" y="407"/>
              </a:cxn>
              <a:cxn ang="0">
                <a:pos x="176" y="316"/>
              </a:cxn>
              <a:cxn ang="0">
                <a:pos x="305" y="230"/>
              </a:cxn>
              <a:cxn ang="0">
                <a:pos x="295" y="212"/>
              </a:cxn>
              <a:cxn ang="0">
                <a:pos x="316" y="168"/>
              </a:cxn>
              <a:cxn ang="0">
                <a:pos x="378" y="154"/>
              </a:cxn>
              <a:cxn ang="0">
                <a:pos x="362" y="52"/>
              </a:cxn>
              <a:cxn ang="0">
                <a:pos x="276" y="0"/>
              </a:cxn>
              <a:cxn ang="0">
                <a:pos x="262" y="0"/>
              </a:cxn>
              <a:cxn ang="0">
                <a:pos x="261" y="32"/>
              </a:cxn>
              <a:cxn ang="0">
                <a:pos x="207" y="26"/>
              </a:cxn>
              <a:cxn ang="0">
                <a:pos x="195" y="52"/>
              </a:cxn>
              <a:cxn ang="0">
                <a:pos x="160" y="59"/>
              </a:cxn>
              <a:cxn ang="0">
                <a:pos x="150" y="101"/>
              </a:cxn>
              <a:cxn ang="0">
                <a:pos x="100" y="149"/>
              </a:cxn>
              <a:cxn ang="0">
                <a:pos x="75" y="218"/>
              </a:cxn>
              <a:cxn ang="0">
                <a:pos x="85" y="245"/>
              </a:cxn>
              <a:cxn ang="0">
                <a:pos x="33" y="265"/>
              </a:cxn>
              <a:cxn ang="0">
                <a:pos x="28" y="355"/>
              </a:cxn>
              <a:cxn ang="0">
                <a:pos x="45" y="374"/>
              </a:cxn>
              <a:cxn ang="0">
                <a:pos x="28" y="390"/>
              </a:cxn>
              <a:cxn ang="0">
                <a:pos x="37" y="430"/>
              </a:cxn>
              <a:cxn ang="0">
                <a:pos x="0" y="475"/>
              </a:cxn>
            </a:cxnLst>
            <a:rect l="0" t="0" r="r" b="b"/>
            <a:pathLst>
              <a:path w="378" h="632">
                <a:moveTo>
                  <a:pt x="0" y="475"/>
                </a:moveTo>
                <a:lnTo>
                  <a:pt x="15" y="547"/>
                </a:lnTo>
                <a:lnTo>
                  <a:pt x="49" y="582"/>
                </a:lnTo>
                <a:lnTo>
                  <a:pt x="47" y="632"/>
                </a:lnTo>
                <a:lnTo>
                  <a:pt x="138" y="598"/>
                </a:lnTo>
                <a:lnTo>
                  <a:pt x="161" y="498"/>
                </a:lnTo>
                <a:lnTo>
                  <a:pt x="144" y="494"/>
                </a:lnTo>
                <a:lnTo>
                  <a:pt x="212" y="463"/>
                </a:lnTo>
                <a:lnTo>
                  <a:pt x="148" y="456"/>
                </a:lnTo>
                <a:lnTo>
                  <a:pt x="195" y="463"/>
                </a:lnTo>
                <a:lnTo>
                  <a:pt x="224" y="437"/>
                </a:lnTo>
                <a:lnTo>
                  <a:pt x="182" y="405"/>
                </a:lnTo>
                <a:lnTo>
                  <a:pt x="146" y="427"/>
                </a:lnTo>
                <a:lnTo>
                  <a:pt x="175" y="407"/>
                </a:lnTo>
                <a:lnTo>
                  <a:pt x="176" y="316"/>
                </a:lnTo>
                <a:lnTo>
                  <a:pt x="305" y="230"/>
                </a:lnTo>
                <a:lnTo>
                  <a:pt x="295" y="212"/>
                </a:lnTo>
                <a:lnTo>
                  <a:pt x="316" y="168"/>
                </a:lnTo>
                <a:lnTo>
                  <a:pt x="378" y="154"/>
                </a:lnTo>
                <a:lnTo>
                  <a:pt x="362" y="52"/>
                </a:lnTo>
                <a:lnTo>
                  <a:pt x="276" y="0"/>
                </a:lnTo>
                <a:lnTo>
                  <a:pt x="262" y="0"/>
                </a:lnTo>
                <a:lnTo>
                  <a:pt x="261" y="32"/>
                </a:lnTo>
                <a:lnTo>
                  <a:pt x="207" y="26"/>
                </a:lnTo>
                <a:lnTo>
                  <a:pt x="195" y="52"/>
                </a:lnTo>
                <a:lnTo>
                  <a:pt x="160" y="59"/>
                </a:lnTo>
                <a:lnTo>
                  <a:pt x="150" y="101"/>
                </a:lnTo>
                <a:lnTo>
                  <a:pt x="100" y="149"/>
                </a:lnTo>
                <a:lnTo>
                  <a:pt x="75" y="218"/>
                </a:lnTo>
                <a:lnTo>
                  <a:pt x="85" y="245"/>
                </a:lnTo>
                <a:lnTo>
                  <a:pt x="33" y="265"/>
                </a:lnTo>
                <a:lnTo>
                  <a:pt x="28" y="355"/>
                </a:lnTo>
                <a:lnTo>
                  <a:pt x="45" y="374"/>
                </a:lnTo>
                <a:lnTo>
                  <a:pt x="28" y="390"/>
                </a:lnTo>
                <a:lnTo>
                  <a:pt x="37" y="430"/>
                </a:lnTo>
                <a:lnTo>
                  <a:pt x="0" y="47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50" name="Freeform 781"/>
          <p:cNvSpPr>
            <a:spLocks/>
          </p:cNvSpPr>
          <p:nvPr/>
        </p:nvSpPr>
        <p:spPr bwMode="auto">
          <a:xfrm>
            <a:off x="4621213" y="2995613"/>
            <a:ext cx="115887" cy="57150"/>
          </a:xfrm>
          <a:custGeom>
            <a:avLst/>
            <a:gdLst/>
            <a:ahLst/>
            <a:cxnLst>
              <a:cxn ang="0">
                <a:pos x="0" y="45"/>
              </a:cxn>
              <a:cxn ang="0">
                <a:pos x="30" y="66"/>
              </a:cxn>
              <a:cxn ang="0">
                <a:pos x="71" y="47"/>
              </a:cxn>
              <a:cxn ang="0">
                <a:pos x="89" y="65"/>
              </a:cxn>
              <a:cxn ang="0">
                <a:pos x="130" y="30"/>
              </a:cxn>
              <a:cxn ang="0">
                <a:pos x="105" y="26"/>
              </a:cxn>
              <a:cxn ang="0">
                <a:pos x="104" y="10"/>
              </a:cxn>
              <a:cxn ang="0">
                <a:pos x="100" y="6"/>
              </a:cxn>
              <a:cxn ang="0">
                <a:pos x="43" y="0"/>
              </a:cxn>
              <a:cxn ang="0">
                <a:pos x="0" y="45"/>
              </a:cxn>
            </a:cxnLst>
            <a:rect l="0" t="0" r="r" b="b"/>
            <a:pathLst>
              <a:path w="130" h="66">
                <a:moveTo>
                  <a:pt x="0" y="45"/>
                </a:moveTo>
                <a:lnTo>
                  <a:pt x="30" y="66"/>
                </a:lnTo>
                <a:lnTo>
                  <a:pt x="71" y="47"/>
                </a:lnTo>
                <a:lnTo>
                  <a:pt x="89" y="65"/>
                </a:lnTo>
                <a:lnTo>
                  <a:pt x="130" y="30"/>
                </a:lnTo>
                <a:lnTo>
                  <a:pt x="105" y="26"/>
                </a:lnTo>
                <a:lnTo>
                  <a:pt x="104" y="10"/>
                </a:lnTo>
                <a:lnTo>
                  <a:pt x="100" y="6"/>
                </a:lnTo>
                <a:lnTo>
                  <a:pt x="43" y="0"/>
                </a:lnTo>
                <a:lnTo>
                  <a:pt x="0" y="4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51" name="Freeform 782"/>
          <p:cNvSpPr>
            <a:spLocks/>
          </p:cNvSpPr>
          <p:nvPr/>
        </p:nvSpPr>
        <p:spPr bwMode="auto">
          <a:xfrm>
            <a:off x="5387975" y="3314700"/>
            <a:ext cx="185738" cy="138113"/>
          </a:xfrm>
          <a:custGeom>
            <a:avLst/>
            <a:gdLst/>
            <a:ahLst/>
            <a:cxnLst>
              <a:cxn ang="0">
                <a:pos x="0" y="152"/>
              </a:cxn>
              <a:cxn ang="0">
                <a:pos x="4" y="135"/>
              </a:cxn>
              <a:cxn ang="0">
                <a:pos x="33" y="100"/>
              </a:cxn>
              <a:cxn ang="0">
                <a:pos x="18" y="85"/>
              </a:cxn>
              <a:cxn ang="0">
                <a:pos x="17" y="43"/>
              </a:cxn>
              <a:cxn ang="0">
                <a:pos x="33" y="9"/>
              </a:cxn>
              <a:cxn ang="0">
                <a:pos x="210" y="0"/>
              </a:cxn>
              <a:cxn ang="0">
                <a:pos x="177" y="25"/>
              </a:cxn>
              <a:cxn ang="0">
                <a:pos x="166" y="91"/>
              </a:cxn>
              <a:cxn ang="0">
                <a:pos x="94" y="130"/>
              </a:cxn>
              <a:cxn ang="0">
                <a:pos x="30" y="165"/>
              </a:cxn>
              <a:cxn ang="0">
                <a:pos x="0" y="152"/>
              </a:cxn>
            </a:cxnLst>
            <a:rect l="0" t="0" r="r" b="b"/>
            <a:pathLst>
              <a:path w="210" h="165">
                <a:moveTo>
                  <a:pt x="0" y="152"/>
                </a:moveTo>
                <a:lnTo>
                  <a:pt x="4" y="135"/>
                </a:lnTo>
                <a:lnTo>
                  <a:pt x="33" y="100"/>
                </a:lnTo>
                <a:lnTo>
                  <a:pt x="18" y="85"/>
                </a:lnTo>
                <a:lnTo>
                  <a:pt x="17" y="43"/>
                </a:lnTo>
                <a:lnTo>
                  <a:pt x="33" y="9"/>
                </a:lnTo>
                <a:lnTo>
                  <a:pt x="210" y="0"/>
                </a:lnTo>
                <a:lnTo>
                  <a:pt x="177" y="25"/>
                </a:lnTo>
                <a:lnTo>
                  <a:pt x="166" y="91"/>
                </a:lnTo>
                <a:lnTo>
                  <a:pt x="94" y="130"/>
                </a:lnTo>
                <a:lnTo>
                  <a:pt x="30" y="165"/>
                </a:lnTo>
                <a:lnTo>
                  <a:pt x="0" y="15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52" name="Freeform 783"/>
          <p:cNvSpPr>
            <a:spLocks/>
          </p:cNvSpPr>
          <p:nvPr/>
        </p:nvSpPr>
        <p:spPr bwMode="auto">
          <a:xfrm>
            <a:off x="7004050" y="3765550"/>
            <a:ext cx="206375" cy="387350"/>
          </a:xfrm>
          <a:custGeom>
            <a:avLst/>
            <a:gdLst/>
            <a:ahLst/>
            <a:cxnLst>
              <a:cxn ang="0">
                <a:pos x="0" y="74"/>
              </a:cxn>
              <a:cxn ang="0">
                <a:pos x="18" y="38"/>
              </a:cxn>
              <a:cxn ang="0">
                <a:pos x="80" y="0"/>
              </a:cxn>
              <a:cxn ang="0">
                <a:pos x="109" y="36"/>
              </a:cxn>
              <a:cxn ang="0">
                <a:pos x="100" y="97"/>
              </a:cxn>
              <a:cxn ang="0">
                <a:pos x="175" y="71"/>
              </a:cxn>
              <a:cxn ang="0">
                <a:pos x="205" y="97"/>
              </a:cxn>
              <a:cxn ang="0">
                <a:pos x="232" y="158"/>
              </a:cxn>
              <a:cxn ang="0">
                <a:pos x="225" y="197"/>
              </a:cxn>
              <a:cxn ang="0">
                <a:pos x="166" y="195"/>
              </a:cxn>
              <a:cxn ang="0">
                <a:pos x="148" y="211"/>
              </a:cxn>
              <a:cxn ang="0">
                <a:pos x="157" y="276"/>
              </a:cxn>
              <a:cxn ang="0">
                <a:pos x="81" y="220"/>
              </a:cxn>
              <a:cxn ang="0">
                <a:pos x="50" y="319"/>
              </a:cxn>
              <a:cxn ang="0">
                <a:pos x="86" y="409"/>
              </a:cxn>
              <a:cxn ang="0">
                <a:pos x="138" y="441"/>
              </a:cxn>
              <a:cxn ang="0">
                <a:pos x="110" y="459"/>
              </a:cxn>
              <a:cxn ang="0">
                <a:pos x="104" y="431"/>
              </a:cxn>
              <a:cxn ang="0">
                <a:pos x="81" y="431"/>
              </a:cxn>
              <a:cxn ang="0">
                <a:pos x="24" y="380"/>
              </a:cxn>
              <a:cxn ang="0">
                <a:pos x="33" y="323"/>
              </a:cxn>
              <a:cxn ang="0">
                <a:pos x="64" y="269"/>
              </a:cxn>
              <a:cxn ang="0">
                <a:pos x="23" y="181"/>
              </a:cxn>
              <a:cxn ang="0">
                <a:pos x="35" y="141"/>
              </a:cxn>
              <a:cxn ang="0">
                <a:pos x="0" y="74"/>
              </a:cxn>
            </a:cxnLst>
            <a:rect l="0" t="0" r="r" b="b"/>
            <a:pathLst>
              <a:path w="232" h="459">
                <a:moveTo>
                  <a:pt x="0" y="74"/>
                </a:moveTo>
                <a:lnTo>
                  <a:pt x="18" y="38"/>
                </a:lnTo>
                <a:lnTo>
                  <a:pt x="80" y="0"/>
                </a:lnTo>
                <a:lnTo>
                  <a:pt x="109" y="36"/>
                </a:lnTo>
                <a:lnTo>
                  <a:pt x="100" y="97"/>
                </a:lnTo>
                <a:lnTo>
                  <a:pt x="175" y="71"/>
                </a:lnTo>
                <a:lnTo>
                  <a:pt x="205" y="97"/>
                </a:lnTo>
                <a:lnTo>
                  <a:pt x="232" y="158"/>
                </a:lnTo>
                <a:lnTo>
                  <a:pt x="225" y="197"/>
                </a:lnTo>
                <a:lnTo>
                  <a:pt x="166" y="195"/>
                </a:lnTo>
                <a:lnTo>
                  <a:pt x="148" y="211"/>
                </a:lnTo>
                <a:lnTo>
                  <a:pt x="157" y="276"/>
                </a:lnTo>
                <a:lnTo>
                  <a:pt x="81" y="220"/>
                </a:lnTo>
                <a:lnTo>
                  <a:pt x="50" y="319"/>
                </a:lnTo>
                <a:lnTo>
                  <a:pt x="86" y="409"/>
                </a:lnTo>
                <a:lnTo>
                  <a:pt x="138" y="441"/>
                </a:lnTo>
                <a:lnTo>
                  <a:pt x="110" y="459"/>
                </a:lnTo>
                <a:lnTo>
                  <a:pt x="104" y="431"/>
                </a:lnTo>
                <a:lnTo>
                  <a:pt x="81" y="431"/>
                </a:lnTo>
                <a:lnTo>
                  <a:pt x="24" y="380"/>
                </a:lnTo>
                <a:lnTo>
                  <a:pt x="33" y="323"/>
                </a:lnTo>
                <a:lnTo>
                  <a:pt x="64" y="269"/>
                </a:lnTo>
                <a:lnTo>
                  <a:pt x="23" y="181"/>
                </a:lnTo>
                <a:lnTo>
                  <a:pt x="35" y="141"/>
                </a:lnTo>
                <a:lnTo>
                  <a:pt x="0" y="7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53" name="Freeform 784"/>
          <p:cNvSpPr>
            <a:spLocks/>
          </p:cNvSpPr>
          <p:nvPr/>
        </p:nvSpPr>
        <p:spPr bwMode="auto">
          <a:xfrm>
            <a:off x="2852738" y="4022725"/>
            <a:ext cx="25400" cy="19050"/>
          </a:xfrm>
          <a:custGeom>
            <a:avLst/>
            <a:gdLst/>
            <a:ahLst/>
            <a:cxnLst>
              <a:cxn ang="0">
                <a:pos x="0" y="21"/>
              </a:cxn>
              <a:cxn ang="0">
                <a:pos x="29" y="17"/>
              </a:cxn>
              <a:cxn ang="0">
                <a:pos x="30" y="0"/>
              </a:cxn>
              <a:cxn ang="0">
                <a:pos x="0" y="21"/>
              </a:cxn>
            </a:cxnLst>
            <a:rect l="0" t="0" r="r" b="b"/>
            <a:pathLst>
              <a:path w="30" h="21">
                <a:moveTo>
                  <a:pt x="0" y="21"/>
                </a:moveTo>
                <a:lnTo>
                  <a:pt x="29" y="17"/>
                </a:lnTo>
                <a:lnTo>
                  <a:pt x="30" y="0"/>
                </a:lnTo>
                <a:lnTo>
                  <a:pt x="0" y="2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54" name="Freeform 785"/>
          <p:cNvSpPr>
            <a:spLocks/>
          </p:cNvSpPr>
          <p:nvPr/>
        </p:nvSpPr>
        <p:spPr bwMode="auto">
          <a:xfrm>
            <a:off x="5795963" y="3622675"/>
            <a:ext cx="134937" cy="90488"/>
          </a:xfrm>
          <a:custGeom>
            <a:avLst/>
            <a:gdLst/>
            <a:ahLst/>
            <a:cxnLst>
              <a:cxn ang="0">
                <a:pos x="0" y="49"/>
              </a:cxn>
              <a:cxn ang="0">
                <a:pos x="9" y="47"/>
              </a:cxn>
              <a:cxn ang="0">
                <a:pos x="20" y="64"/>
              </a:cxn>
              <a:cxn ang="0">
                <a:pos x="85" y="63"/>
              </a:cxn>
              <a:cxn ang="0">
                <a:pos x="145" y="0"/>
              </a:cxn>
              <a:cxn ang="0">
                <a:pos x="154" y="38"/>
              </a:cxn>
              <a:cxn ang="0">
                <a:pos x="136" y="40"/>
              </a:cxn>
              <a:cxn ang="0">
                <a:pos x="145" y="63"/>
              </a:cxn>
              <a:cxn ang="0">
                <a:pos x="122" y="108"/>
              </a:cxn>
              <a:cxn ang="0">
                <a:pos x="28" y="97"/>
              </a:cxn>
              <a:cxn ang="0">
                <a:pos x="0" y="49"/>
              </a:cxn>
            </a:cxnLst>
            <a:rect l="0" t="0" r="r" b="b"/>
            <a:pathLst>
              <a:path w="154" h="108">
                <a:moveTo>
                  <a:pt x="0" y="49"/>
                </a:moveTo>
                <a:lnTo>
                  <a:pt x="9" y="47"/>
                </a:lnTo>
                <a:lnTo>
                  <a:pt x="20" y="64"/>
                </a:lnTo>
                <a:lnTo>
                  <a:pt x="85" y="63"/>
                </a:lnTo>
                <a:lnTo>
                  <a:pt x="145" y="0"/>
                </a:lnTo>
                <a:lnTo>
                  <a:pt x="154" y="38"/>
                </a:lnTo>
                <a:lnTo>
                  <a:pt x="136" y="40"/>
                </a:lnTo>
                <a:lnTo>
                  <a:pt x="145" y="63"/>
                </a:lnTo>
                <a:lnTo>
                  <a:pt x="122" y="108"/>
                </a:lnTo>
                <a:lnTo>
                  <a:pt x="28" y="97"/>
                </a:lnTo>
                <a:lnTo>
                  <a:pt x="0" y="4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55" name="Freeform 786"/>
          <p:cNvSpPr>
            <a:spLocks/>
          </p:cNvSpPr>
          <p:nvPr/>
        </p:nvSpPr>
        <p:spPr bwMode="auto">
          <a:xfrm>
            <a:off x="4657725" y="3319463"/>
            <a:ext cx="101600" cy="190500"/>
          </a:xfrm>
          <a:custGeom>
            <a:avLst/>
            <a:gdLst/>
            <a:ahLst/>
            <a:cxnLst>
              <a:cxn ang="0">
                <a:pos x="0" y="105"/>
              </a:cxn>
              <a:cxn ang="0">
                <a:pos x="28" y="85"/>
              </a:cxn>
              <a:cxn ang="0">
                <a:pos x="38" y="3"/>
              </a:cxn>
              <a:cxn ang="0">
                <a:pos x="110" y="0"/>
              </a:cxn>
              <a:cxn ang="0">
                <a:pos x="92" y="28"/>
              </a:cxn>
              <a:cxn ang="0">
                <a:pos x="112" y="63"/>
              </a:cxn>
              <a:cxn ang="0">
                <a:pos x="70" y="105"/>
              </a:cxn>
              <a:cxn ang="0">
                <a:pos x="116" y="133"/>
              </a:cxn>
              <a:cxn ang="0">
                <a:pos x="59" y="226"/>
              </a:cxn>
              <a:cxn ang="0">
                <a:pos x="51" y="166"/>
              </a:cxn>
              <a:cxn ang="0">
                <a:pos x="0" y="105"/>
              </a:cxn>
            </a:cxnLst>
            <a:rect l="0" t="0" r="r" b="b"/>
            <a:pathLst>
              <a:path w="116" h="226">
                <a:moveTo>
                  <a:pt x="0" y="105"/>
                </a:moveTo>
                <a:lnTo>
                  <a:pt x="28" y="85"/>
                </a:lnTo>
                <a:lnTo>
                  <a:pt x="38" y="3"/>
                </a:lnTo>
                <a:lnTo>
                  <a:pt x="110" y="0"/>
                </a:lnTo>
                <a:lnTo>
                  <a:pt x="92" y="28"/>
                </a:lnTo>
                <a:lnTo>
                  <a:pt x="112" y="63"/>
                </a:lnTo>
                <a:lnTo>
                  <a:pt x="70" y="105"/>
                </a:lnTo>
                <a:lnTo>
                  <a:pt x="116" y="133"/>
                </a:lnTo>
                <a:lnTo>
                  <a:pt x="59" y="226"/>
                </a:lnTo>
                <a:lnTo>
                  <a:pt x="51" y="166"/>
                </a:lnTo>
                <a:lnTo>
                  <a:pt x="0" y="10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56" name="Freeform 787"/>
          <p:cNvSpPr>
            <a:spLocks/>
          </p:cNvSpPr>
          <p:nvPr/>
        </p:nvSpPr>
        <p:spPr bwMode="auto">
          <a:xfrm>
            <a:off x="5145088" y="3176588"/>
            <a:ext cx="73025" cy="50800"/>
          </a:xfrm>
          <a:custGeom>
            <a:avLst/>
            <a:gdLst/>
            <a:ahLst/>
            <a:cxnLst>
              <a:cxn ang="0">
                <a:pos x="0" y="41"/>
              </a:cxn>
              <a:cxn ang="0">
                <a:pos x="10" y="3"/>
              </a:cxn>
              <a:cxn ang="0">
                <a:pos x="55" y="0"/>
              </a:cxn>
              <a:cxn ang="0">
                <a:pos x="81" y="30"/>
              </a:cxn>
              <a:cxn ang="0">
                <a:pos x="45" y="31"/>
              </a:cxn>
              <a:cxn ang="0">
                <a:pos x="4" y="62"/>
              </a:cxn>
              <a:cxn ang="0">
                <a:pos x="21" y="44"/>
              </a:cxn>
              <a:cxn ang="0">
                <a:pos x="0" y="41"/>
              </a:cxn>
            </a:cxnLst>
            <a:rect l="0" t="0" r="r" b="b"/>
            <a:pathLst>
              <a:path w="81" h="62">
                <a:moveTo>
                  <a:pt x="0" y="41"/>
                </a:moveTo>
                <a:lnTo>
                  <a:pt x="10" y="3"/>
                </a:lnTo>
                <a:lnTo>
                  <a:pt x="55" y="0"/>
                </a:lnTo>
                <a:lnTo>
                  <a:pt x="81" y="30"/>
                </a:lnTo>
                <a:lnTo>
                  <a:pt x="45" y="31"/>
                </a:lnTo>
                <a:lnTo>
                  <a:pt x="4" y="62"/>
                </a:lnTo>
                <a:lnTo>
                  <a:pt x="21" y="44"/>
                </a:lnTo>
                <a:lnTo>
                  <a:pt x="0" y="4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57" name="Freeform 788"/>
          <p:cNvSpPr>
            <a:spLocks/>
          </p:cNvSpPr>
          <p:nvPr/>
        </p:nvSpPr>
        <p:spPr bwMode="auto">
          <a:xfrm>
            <a:off x="5153025" y="3170238"/>
            <a:ext cx="479425" cy="179387"/>
          </a:xfrm>
          <a:custGeom>
            <a:avLst/>
            <a:gdLst/>
            <a:ahLst/>
            <a:cxnLst>
              <a:cxn ang="0">
                <a:pos x="0" y="71"/>
              </a:cxn>
              <a:cxn ang="0">
                <a:pos x="21" y="127"/>
              </a:cxn>
              <a:cxn ang="0">
                <a:pos x="1" y="133"/>
              </a:cxn>
              <a:cxn ang="0">
                <a:pos x="21" y="140"/>
              </a:cxn>
              <a:cxn ang="0">
                <a:pos x="31" y="175"/>
              </a:cxn>
              <a:cxn ang="0">
                <a:pos x="61" y="172"/>
              </a:cxn>
              <a:cxn ang="0">
                <a:pos x="31" y="187"/>
              </a:cxn>
              <a:cxn ang="0">
                <a:pos x="65" y="180"/>
              </a:cxn>
              <a:cxn ang="0">
                <a:pos x="105" y="203"/>
              </a:cxn>
              <a:cxn ang="0">
                <a:pos x="137" y="179"/>
              </a:cxn>
              <a:cxn ang="0">
                <a:pos x="189" y="210"/>
              </a:cxn>
              <a:cxn ang="0">
                <a:pos x="284" y="179"/>
              </a:cxn>
              <a:cxn ang="0">
                <a:pos x="282" y="213"/>
              </a:cxn>
              <a:cxn ang="0">
                <a:pos x="298" y="179"/>
              </a:cxn>
              <a:cxn ang="0">
                <a:pos x="475" y="170"/>
              </a:cxn>
              <a:cxn ang="0">
                <a:pos x="540" y="168"/>
              </a:cxn>
              <a:cxn ang="0">
                <a:pos x="520" y="93"/>
              </a:cxn>
              <a:cxn ang="0">
                <a:pos x="535" y="77"/>
              </a:cxn>
              <a:cxn ang="0">
                <a:pos x="480" y="13"/>
              </a:cxn>
              <a:cxn ang="0">
                <a:pos x="444" y="13"/>
              </a:cxn>
              <a:cxn ang="0">
                <a:pos x="345" y="40"/>
              </a:cxn>
              <a:cxn ang="0">
                <a:pos x="258" y="0"/>
              </a:cxn>
              <a:cxn ang="0">
                <a:pos x="207" y="1"/>
              </a:cxn>
              <a:cxn ang="0">
                <a:pos x="138" y="37"/>
              </a:cxn>
              <a:cxn ang="0">
                <a:pos x="83" y="27"/>
              </a:cxn>
              <a:cxn ang="0">
                <a:pos x="102" y="47"/>
              </a:cxn>
              <a:cxn ang="0">
                <a:pos x="0" y="71"/>
              </a:cxn>
            </a:cxnLst>
            <a:rect l="0" t="0" r="r" b="b"/>
            <a:pathLst>
              <a:path w="540" h="213">
                <a:moveTo>
                  <a:pt x="0" y="71"/>
                </a:moveTo>
                <a:lnTo>
                  <a:pt x="21" y="127"/>
                </a:lnTo>
                <a:lnTo>
                  <a:pt x="1" y="133"/>
                </a:lnTo>
                <a:lnTo>
                  <a:pt x="21" y="140"/>
                </a:lnTo>
                <a:lnTo>
                  <a:pt x="31" y="175"/>
                </a:lnTo>
                <a:lnTo>
                  <a:pt x="61" y="172"/>
                </a:lnTo>
                <a:lnTo>
                  <a:pt x="31" y="187"/>
                </a:lnTo>
                <a:lnTo>
                  <a:pt x="65" y="180"/>
                </a:lnTo>
                <a:lnTo>
                  <a:pt x="105" y="203"/>
                </a:lnTo>
                <a:lnTo>
                  <a:pt x="137" y="179"/>
                </a:lnTo>
                <a:lnTo>
                  <a:pt x="189" y="210"/>
                </a:lnTo>
                <a:lnTo>
                  <a:pt x="284" y="179"/>
                </a:lnTo>
                <a:lnTo>
                  <a:pt x="282" y="213"/>
                </a:lnTo>
                <a:lnTo>
                  <a:pt x="298" y="179"/>
                </a:lnTo>
                <a:lnTo>
                  <a:pt x="475" y="170"/>
                </a:lnTo>
                <a:lnTo>
                  <a:pt x="540" y="168"/>
                </a:lnTo>
                <a:lnTo>
                  <a:pt x="520" y="93"/>
                </a:lnTo>
                <a:lnTo>
                  <a:pt x="535" y="77"/>
                </a:lnTo>
                <a:lnTo>
                  <a:pt x="480" y="13"/>
                </a:lnTo>
                <a:lnTo>
                  <a:pt x="444" y="13"/>
                </a:lnTo>
                <a:lnTo>
                  <a:pt x="345" y="40"/>
                </a:lnTo>
                <a:lnTo>
                  <a:pt x="258" y="0"/>
                </a:lnTo>
                <a:lnTo>
                  <a:pt x="207" y="1"/>
                </a:lnTo>
                <a:lnTo>
                  <a:pt x="138" y="37"/>
                </a:lnTo>
                <a:lnTo>
                  <a:pt x="83" y="27"/>
                </a:lnTo>
                <a:lnTo>
                  <a:pt x="102" y="47"/>
                </a:lnTo>
                <a:lnTo>
                  <a:pt x="0" y="7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58" name="Freeform 789"/>
          <p:cNvSpPr>
            <a:spLocks/>
          </p:cNvSpPr>
          <p:nvPr/>
        </p:nvSpPr>
        <p:spPr bwMode="auto">
          <a:xfrm>
            <a:off x="4203700" y="2749550"/>
            <a:ext cx="101600" cy="119063"/>
          </a:xfrm>
          <a:custGeom>
            <a:avLst/>
            <a:gdLst/>
            <a:ahLst/>
            <a:cxnLst>
              <a:cxn ang="0">
                <a:pos x="0" y="119"/>
              </a:cxn>
              <a:cxn ang="0">
                <a:pos x="15" y="131"/>
              </a:cxn>
              <a:cxn ang="0">
                <a:pos x="2" y="142"/>
              </a:cxn>
              <a:cxn ang="0">
                <a:pos x="109" y="121"/>
              </a:cxn>
              <a:cxn ang="0">
                <a:pos x="117" y="46"/>
              </a:cxn>
              <a:cxn ang="0">
                <a:pos x="103" y="28"/>
              </a:cxn>
              <a:cxn ang="0">
                <a:pos x="72" y="37"/>
              </a:cxn>
              <a:cxn ang="0">
                <a:pos x="61" y="26"/>
              </a:cxn>
              <a:cxn ang="0">
                <a:pos x="75" y="9"/>
              </a:cxn>
              <a:cxn ang="0">
                <a:pos x="61" y="0"/>
              </a:cxn>
              <a:cxn ang="0">
                <a:pos x="48" y="36"/>
              </a:cxn>
              <a:cxn ang="0">
                <a:pos x="2" y="46"/>
              </a:cxn>
              <a:cxn ang="0">
                <a:pos x="17" y="55"/>
              </a:cxn>
              <a:cxn ang="0">
                <a:pos x="7" y="75"/>
              </a:cxn>
              <a:cxn ang="0">
                <a:pos x="38" y="80"/>
              </a:cxn>
              <a:cxn ang="0">
                <a:pos x="11" y="107"/>
              </a:cxn>
              <a:cxn ang="0">
                <a:pos x="41" y="101"/>
              </a:cxn>
              <a:cxn ang="0">
                <a:pos x="0" y="119"/>
              </a:cxn>
            </a:cxnLst>
            <a:rect l="0" t="0" r="r" b="b"/>
            <a:pathLst>
              <a:path w="117" h="142">
                <a:moveTo>
                  <a:pt x="0" y="119"/>
                </a:moveTo>
                <a:lnTo>
                  <a:pt x="15" y="131"/>
                </a:lnTo>
                <a:lnTo>
                  <a:pt x="2" y="142"/>
                </a:lnTo>
                <a:lnTo>
                  <a:pt x="109" y="121"/>
                </a:lnTo>
                <a:lnTo>
                  <a:pt x="117" y="46"/>
                </a:lnTo>
                <a:lnTo>
                  <a:pt x="103" y="28"/>
                </a:lnTo>
                <a:lnTo>
                  <a:pt x="72" y="37"/>
                </a:lnTo>
                <a:lnTo>
                  <a:pt x="61" y="26"/>
                </a:lnTo>
                <a:lnTo>
                  <a:pt x="75" y="9"/>
                </a:lnTo>
                <a:lnTo>
                  <a:pt x="61" y="0"/>
                </a:lnTo>
                <a:lnTo>
                  <a:pt x="48" y="36"/>
                </a:lnTo>
                <a:lnTo>
                  <a:pt x="2" y="46"/>
                </a:lnTo>
                <a:lnTo>
                  <a:pt x="17" y="55"/>
                </a:lnTo>
                <a:lnTo>
                  <a:pt x="7" y="75"/>
                </a:lnTo>
                <a:lnTo>
                  <a:pt x="38" y="80"/>
                </a:lnTo>
                <a:lnTo>
                  <a:pt x="11" y="107"/>
                </a:lnTo>
                <a:lnTo>
                  <a:pt x="41" y="101"/>
                </a:lnTo>
                <a:lnTo>
                  <a:pt x="0" y="11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59" name="Freeform 790"/>
          <p:cNvSpPr>
            <a:spLocks/>
          </p:cNvSpPr>
          <p:nvPr/>
        </p:nvSpPr>
        <p:spPr bwMode="auto">
          <a:xfrm>
            <a:off x="4256088" y="2740025"/>
            <a:ext cx="68262" cy="47625"/>
          </a:xfrm>
          <a:custGeom>
            <a:avLst/>
            <a:gdLst/>
            <a:ahLst/>
            <a:cxnLst>
              <a:cxn ang="0">
                <a:pos x="0" y="35"/>
              </a:cxn>
              <a:cxn ang="0">
                <a:pos x="11" y="46"/>
              </a:cxn>
              <a:cxn ang="0">
                <a:pos x="42" y="37"/>
              </a:cxn>
              <a:cxn ang="0">
                <a:pos x="56" y="55"/>
              </a:cxn>
              <a:cxn ang="0">
                <a:pos x="75" y="35"/>
              </a:cxn>
              <a:cxn ang="0">
                <a:pos x="57" y="9"/>
              </a:cxn>
              <a:cxn ang="0">
                <a:pos x="22" y="0"/>
              </a:cxn>
              <a:cxn ang="0">
                <a:pos x="14" y="18"/>
              </a:cxn>
              <a:cxn ang="0">
                <a:pos x="0" y="35"/>
              </a:cxn>
            </a:cxnLst>
            <a:rect l="0" t="0" r="r" b="b"/>
            <a:pathLst>
              <a:path w="75" h="55">
                <a:moveTo>
                  <a:pt x="0" y="35"/>
                </a:moveTo>
                <a:lnTo>
                  <a:pt x="11" y="46"/>
                </a:lnTo>
                <a:lnTo>
                  <a:pt x="42" y="37"/>
                </a:lnTo>
                <a:lnTo>
                  <a:pt x="56" y="55"/>
                </a:lnTo>
                <a:lnTo>
                  <a:pt x="75" y="35"/>
                </a:lnTo>
                <a:lnTo>
                  <a:pt x="57" y="9"/>
                </a:lnTo>
                <a:lnTo>
                  <a:pt x="22" y="0"/>
                </a:lnTo>
                <a:lnTo>
                  <a:pt x="14" y="18"/>
                </a:lnTo>
                <a:lnTo>
                  <a:pt x="0" y="3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0" name="Freeform 791"/>
          <p:cNvSpPr>
            <a:spLocks/>
          </p:cNvSpPr>
          <p:nvPr/>
        </p:nvSpPr>
        <p:spPr bwMode="auto">
          <a:xfrm>
            <a:off x="4286250" y="2635250"/>
            <a:ext cx="19050" cy="20638"/>
          </a:xfrm>
          <a:custGeom>
            <a:avLst/>
            <a:gdLst/>
            <a:ahLst/>
            <a:cxnLst>
              <a:cxn ang="0">
                <a:pos x="0" y="24"/>
              </a:cxn>
              <a:cxn ang="0">
                <a:pos x="0" y="5"/>
              </a:cxn>
              <a:cxn ang="0">
                <a:pos x="19" y="0"/>
              </a:cxn>
              <a:cxn ang="0">
                <a:pos x="0" y="24"/>
              </a:cxn>
            </a:cxnLst>
            <a:rect l="0" t="0" r="r" b="b"/>
            <a:pathLst>
              <a:path w="19" h="24">
                <a:moveTo>
                  <a:pt x="0" y="24"/>
                </a:moveTo>
                <a:lnTo>
                  <a:pt x="0" y="5"/>
                </a:lnTo>
                <a:lnTo>
                  <a:pt x="19" y="0"/>
                </a:lnTo>
                <a:lnTo>
                  <a:pt x="0" y="2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1" name="Freeform 792"/>
          <p:cNvSpPr>
            <a:spLocks/>
          </p:cNvSpPr>
          <p:nvPr/>
        </p:nvSpPr>
        <p:spPr bwMode="auto">
          <a:xfrm>
            <a:off x="4295775" y="2655888"/>
            <a:ext cx="14288" cy="14287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10" y="0"/>
              </a:cxn>
              <a:cxn ang="0">
                <a:pos x="16" y="17"/>
              </a:cxn>
              <a:cxn ang="0">
                <a:pos x="0" y="13"/>
              </a:cxn>
            </a:cxnLst>
            <a:rect l="0" t="0" r="r" b="b"/>
            <a:pathLst>
              <a:path w="16" h="17">
                <a:moveTo>
                  <a:pt x="0" y="13"/>
                </a:moveTo>
                <a:lnTo>
                  <a:pt x="10" y="0"/>
                </a:lnTo>
                <a:lnTo>
                  <a:pt x="16" y="17"/>
                </a:lnTo>
                <a:lnTo>
                  <a:pt x="0" y="1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2" name="Freeform 793"/>
          <p:cNvSpPr>
            <a:spLocks/>
          </p:cNvSpPr>
          <p:nvPr/>
        </p:nvSpPr>
        <p:spPr bwMode="auto">
          <a:xfrm>
            <a:off x="4310063" y="2624138"/>
            <a:ext cx="201612" cy="296862"/>
          </a:xfrm>
          <a:custGeom>
            <a:avLst/>
            <a:gdLst/>
            <a:ahLst/>
            <a:cxnLst>
              <a:cxn ang="0">
                <a:pos x="0" y="82"/>
              </a:cxn>
              <a:cxn ang="0">
                <a:pos x="9" y="34"/>
              </a:cxn>
              <a:cxn ang="0">
                <a:pos x="38" y="0"/>
              </a:cxn>
              <a:cxn ang="0">
                <a:pos x="88" y="0"/>
              </a:cxn>
              <a:cxn ang="0">
                <a:pos x="57" y="41"/>
              </a:cxn>
              <a:cxn ang="0">
                <a:pos x="125" y="50"/>
              </a:cxn>
              <a:cxn ang="0">
                <a:pos x="83" y="108"/>
              </a:cxn>
              <a:cxn ang="0">
                <a:pos x="135" y="128"/>
              </a:cxn>
              <a:cxn ang="0">
                <a:pos x="184" y="201"/>
              </a:cxn>
              <a:cxn ang="0">
                <a:pos x="170" y="206"/>
              </a:cxn>
              <a:cxn ang="0">
                <a:pos x="191" y="223"/>
              </a:cxn>
              <a:cxn ang="0">
                <a:pos x="179" y="242"/>
              </a:cxn>
              <a:cxn ang="0">
                <a:pos x="229" y="246"/>
              </a:cxn>
              <a:cxn ang="0">
                <a:pos x="199" y="293"/>
              </a:cxn>
              <a:cxn ang="0">
                <a:pos x="220" y="307"/>
              </a:cxn>
              <a:cxn ang="0">
                <a:pos x="14" y="353"/>
              </a:cxn>
              <a:cxn ang="0">
                <a:pos x="108" y="287"/>
              </a:cxn>
              <a:cxn ang="0">
                <a:pos x="79" y="297"/>
              </a:cxn>
              <a:cxn ang="0">
                <a:pos x="28" y="277"/>
              </a:cxn>
              <a:cxn ang="0">
                <a:pos x="67" y="253"/>
              </a:cxn>
              <a:cxn ang="0">
                <a:pos x="43" y="242"/>
              </a:cxn>
              <a:cxn ang="0">
                <a:pos x="95" y="216"/>
              </a:cxn>
              <a:cxn ang="0">
                <a:pos x="101" y="183"/>
              </a:cxn>
              <a:cxn ang="0">
                <a:pos x="74" y="173"/>
              </a:cxn>
              <a:cxn ang="0">
                <a:pos x="88" y="155"/>
              </a:cxn>
              <a:cxn ang="0">
                <a:pos x="37" y="163"/>
              </a:cxn>
              <a:cxn ang="0">
                <a:pos x="38" y="113"/>
              </a:cxn>
              <a:cxn ang="0">
                <a:pos x="9" y="137"/>
              </a:cxn>
              <a:cxn ang="0">
                <a:pos x="24" y="85"/>
              </a:cxn>
              <a:cxn ang="0">
                <a:pos x="0" y="82"/>
              </a:cxn>
            </a:cxnLst>
            <a:rect l="0" t="0" r="r" b="b"/>
            <a:pathLst>
              <a:path w="229" h="353">
                <a:moveTo>
                  <a:pt x="0" y="82"/>
                </a:moveTo>
                <a:lnTo>
                  <a:pt x="9" y="34"/>
                </a:lnTo>
                <a:lnTo>
                  <a:pt x="38" y="0"/>
                </a:lnTo>
                <a:lnTo>
                  <a:pt x="88" y="0"/>
                </a:lnTo>
                <a:lnTo>
                  <a:pt x="57" y="41"/>
                </a:lnTo>
                <a:lnTo>
                  <a:pt x="125" y="50"/>
                </a:lnTo>
                <a:lnTo>
                  <a:pt x="83" y="108"/>
                </a:lnTo>
                <a:lnTo>
                  <a:pt x="135" y="128"/>
                </a:lnTo>
                <a:lnTo>
                  <a:pt x="184" y="201"/>
                </a:lnTo>
                <a:lnTo>
                  <a:pt x="170" y="206"/>
                </a:lnTo>
                <a:lnTo>
                  <a:pt x="191" y="223"/>
                </a:lnTo>
                <a:lnTo>
                  <a:pt x="179" y="242"/>
                </a:lnTo>
                <a:lnTo>
                  <a:pt x="229" y="246"/>
                </a:lnTo>
                <a:lnTo>
                  <a:pt x="199" y="293"/>
                </a:lnTo>
                <a:lnTo>
                  <a:pt x="220" y="307"/>
                </a:lnTo>
                <a:lnTo>
                  <a:pt x="14" y="353"/>
                </a:lnTo>
                <a:lnTo>
                  <a:pt x="108" y="287"/>
                </a:lnTo>
                <a:lnTo>
                  <a:pt x="79" y="297"/>
                </a:lnTo>
                <a:lnTo>
                  <a:pt x="28" y="277"/>
                </a:lnTo>
                <a:lnTo>
                  <a:pt x="67" y="253"/>
                </a:lnTo>
                <a:lnTo>
                  <a:pt x="43" y="242"/>
                </a:lnTo>
                <a:lnTo>
                  <a:pt x="95" y="216"/>
                </a:lnTo>
                <a:lnTo>
                  <a:pt x="101" y="183"/>
                </a:lnTo>
                <a:lnTo>
                  <a:pt x="74" y="173"/>
                </a:lnTo>
                <a:lnTo>
                  <a:pt x="88" y="155"/>
                </a:lnTo>
                <a:lnTo>
                  <a:pt x="37" y="163"/>
                </a:lnTo>
                <a:lnTo>
                  <a:pt x="38" y="113"/>
                </a:lnTo>
                <a:lnTo>
                  <a:pt x="9" y="137"/>
                </a:lnTo>
                <a:lnTo>
                  <a:pt x="24" y="85"/>
                </a:lnTo>
                <a:lnTo>
                  <a:pt x="0" y="8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3" name="Freeform 794"/>
          <p:cNvSpPr>
            <a:spLocks/>
          </p:cNvSpPr>
          <p:nvPr/>
        </p:nvSpPr>
        <p:spPr bwMode="auto">
          <a:xfrm>
            <a:off x="409575" y="3783013"/>
            <a:ext cx="30163" cy="34925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4" y="0"/>
              </a:cxn>
              <a:cxn ang="0">
                <a:pos x="35" y="25"/>
              </a:cxn>
              <a:cxn ang="0">
                <a:pos x="11" y="41"/>
              </a:cxn>
              <a:cxn ang="0">
                <a:pos x="0" y="15"/>
              </a:cxn>
            </a:cxnLst>
            <a:rect l="0" t="0" r="r" b="b"/>
            <a:pathLst>
              <a:path w="35" h="41">
                <a:moveTo>
                  <a:pt x="0" y="15"/>
                </a:moveTo>
                <a:lnTo>
                  <a:pt x="4" y="0"/>
                </a:lnTo>
                <a:lnTo>
                  <a:pt x="35" y="25"/>
                </a:lnTo>
                <a:lnTo>
                  <a:pt x="11" y="41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4" name="Freeform 795"/>
          <p:cNvSpPr>
            <a:spLocks/>
          </p:cNvSpPr>
          <p:nvPr/>
        </p:nvSpPr>
        <p:spPr bwMode="auto">
          <a:xfrm>
            <a:off x="438150" y="2651125"/>
            <a:ext cx="65088" cy="39688"/>
          </a:xfrm>
          <a:custGeom>
            <a:avLst/>
            <a:gdLst/>
            <a:ahLst/>
            <a:cxnLst>
              <a:cxn ang="0">
                <a:pos x="0" y="19"/>
              </a:cxn>
              <a:cxn ang="0">
                <a:pos x="21" y="46"/>
              </a:cxn>
              <a:cxn ang="0">
                <a:pos x="76" y="8"/>
              </a:cxn>
              <a:cxn ang="0">
                <a:pos x="24" y="0"/>
              </a:cxn>
              <a:cxn ang="0">
                <a:pos x="31" y="18"/>
              </a:cxn>
              <a:cxn ang="0">
                <a:pos x="0" y="19"/>
              </a:cxn>
            </a:cxnLst>
            <a:rect l="0" t="0" r="r" b="b"/>
            <a:pathLst>
              <a:path w="76" h="46">
                <a:moveTo>
                  <a:pt x="0" y="19"/>
                </a:moveTo>
                <a:lnTo>
                  <a:pt x="21" y="46"/>
                </a:lnTo>
                <a:lnTo>
                  <a:pt x="76" y="8"/>
                </a:lnTo>
                <a:lnTo>
                  <a:pt x="24" y="0"/>
                </a:lnTo>
                <a:lnTo>
                  <a:pt x="31" y="18"/>
                </a:lnTo>
                <a:lnTo>
                  <a:pt x="0" y="1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5" name="Freeform 796"/>
          <p:cNvSpPr>
            <a:spLocks/>
          </p:cNvSpPr>
          <p:nvPr/>
        </p:nvSpPr>
        <p:spPr bwMode="auto">
          <a:xfrm>
            <a:off x="874713" y="2579688"/>
            <a:ext cx="206375" cy="179387"/>
          </a:xfrm>
          <a:custGeom>
            <a:avLst/>
            <a:gdLst/>
            <a:ahLst/>
            <a:cxnLst>
              <a:cxn ang="0">
                <a:pos x="0" y="21"/>
              </a:cxn>
              <a:cxn ang="0">
                <a:pos x="10" y="54"/>
              </a:cxn>
              <a:cxn ang="0">
                <a:pos x="42" y="66"/>
              </a:cxn>
              <a:cxn ang="0">
                <a:pos x="57" y="56"/>
              </a:cxn>
              <a:cxn ang="0">
                <a:pos x="28" y="40"/>
              </a:cxn>
              <a:cxn ang="0">
                <a:pos x="57" y="40"/>
              </a:cxn>
              <a:cxn ang="0">
                <a:pos x="81" y="67"/>
              </a:cxn>
              <a:cxn ang="0">
                <a:pos x="74" y="19"/>
              </a:cxn>
              <a:cxn ang="0">
                <a:pos x="92" y="61"/>
              </a:cxn>
              <a:cxn ang="0">
                <a:pos x="142" y="85"/>
              </a:cxn>
              <a:cxn ang="0">
                <a:pos x="133" y="115"/>
              </a:cxn>
              <a:cxn ang="0">
                <a:pos x="191" y="152"/>
              </a:cxn>
              <a:cxn ang="0">
                <a:pos x="175" y="183"/>
              </a:cxn>
              <a:cxn ang="0">
                <a:pos x="203" y="158"/>
              </a:cxn>
              <a:cxn ang="0">
                <a:pos x="211" y="215"/>
              </a:cxn>
              <a:cxn ang="0">
                <a:pos x="232" y="205"/>
              </a:cxn>
              <a:cxn ang="0">
                <a:pos x="234" y="162"/>
              </a:cxn>
              <a:cxn ang="0">
                <a:pos x="180" y="139"/>
              </a:cxn>
              <a:cxn ang="0">
                <a:pos x="75" y="0"/>
              </a:cxn>
              <a:cxn ang="0">
                <a:pos x="16" y="40"/>
              </a:cxn>
              <a:cxn ang="0">
                <a:pos x="0" y="21"/>
              </a:cxn>
            </a:cxnLst>
            <a:rect l="0" t="0" r="r" b="b"/>
            <a:pathLst>
              <a:path w="234" h="215">
                <a:moveTo>
                  <a:pt x="0" y="21"/>
                </a:moveTo>
                <a:lnTo>
                  <a:pt x="10" y="54"/>
                </a:lnTo>
                <a:lnTo>
                  <a:pt x="42" y="66"/>
                </a:lnTo>
                <a:lnTo>
                  <a:pt x="57" y="56"/>
                </a:lnTo>
                <a:lnTo>
                  <a:pt x="28" y="40"/>
                </a:lnTo>
                <a:lnTo>
                  <a:pt x="57" y="40"/>
                </a:lnTo>
                <a:lnTo>
                  <a:pt x="81" y="67"/>
                </a:lnTo>
                <a:lnTo>
                  <a:pt x="74" y="19"/>
                </a:lnTo>
                <a:lnTo>
                  <a:pt x="92" y="61"/>
                </a:lnTo>
                <a:lnTo>
                  <a:pt x="142" y="85"/>
                </a:lnTo>
                <a:lnTo>
                  <a:pt x="133" y="115"/>
                </a:lnTo>
                <a:lnTo>
                  <a:pt x="191" y="152"/>
                </a:lnTo>
                <a:lnTo>
                  <a:pt x="175" y="183"/>
                </a:lnTo>
                <a:lnTo>
                  <a:pt x="203" y="158"/>
                </a:lnTo>
                <a:lnTo>
                  <a:pt x="211" y="215"/>
                </a:lnTo>
                <a:lnTo>
                  <a:pt x="232" y="205"/>
                </a:lnTo>
                <a:lnTo>
                  <a:pt x="234" y="162"/>
                </a:lnTo>
                <a:lnTo>
                  <a:pt x="180" y="139"/>
                </a:lnTo>
                <a:lnTo>
                  <a:pt x="75" y="0"/>
                </a:lnTo>
                <a:lnTo>
                  <a:pt x="16" y="40"/>
                </a:lnTo>
                <a:lnTo>
                  <a:pt x="0" y="2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6" name="Freeform 797"/>
          <p:cNvSpPr>
            <a:spLocks/>
          </p:cNvSpPr>
          <p:nvPr/>
        </p:nvSpPr>
        <p:spPr bwMode="auto">
          <a:xfrm>
            <a:off x="919163" y="2636838"/>
            <a:ext cx="34925" cy="28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" y="34"/>
              </a:cxn>
              <a:cxn ang="0">
                <a:pos x="14" y="16"/>
              </a:cxn>
              <a:cxn ang="0">
                <a:pos x="39" y="31"/>
              </a:cxn>
              <a:cxn ang="0">
                <a:pos x="16" y="16"/>
              </a:cxn>
              <a:cxn ang="0">
                <a:pos x="38" y="5"/>
              </a:cxn>
              <a:cxn ang="0">
                <a:pos x="0" y="0"/>
              </a:cxn>
            </a:cxnLst>
            <a:rect l="0" t="0" r="r" b="b"/>
            <a:pathLst>
              <a:path w="39" h="34">
                <a:moveTo>
                  <a:pt x="0" y="0"/>
                </a:moveTo>
                <a:lnTo>
                  <a:pt x="11" y="34"/>
                </a:lnTo>
                <a:lnTo>
                  <a:pt x="14" y="16"/>
                </a:lnTo>
                <a:lnTo>
                  <a:pt x="39" y="31"/>
                </a:lnTo>
                <a:lnTo>
                  <a:pt x="16" y="16"/>
                </a:lnTo>
                <a:lnTo>
                  <a:pt x="38" y="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7" name="Freeform 798"/>
          <p:cNvSpPr>
            <a:spLocks/>
          </p:cNvSpPr>
          <p:nvPr/>
        </p:nvSpPr>
        <p:spPr bwMode="auto">
          <a:xfrm>
            <a:off x="935038" y="2662238"/>
            <a:ext cx="20637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" y="10"/>
              </a:cxn>
              <a:cxn ang="0">
                <a:pos x="23" y="53"/>
              </a:cxn>
              <a:cxn ang="0">
                <a:pos x="0" y="0"/>
              </a:cxn>
            </a:cxnLst>
            <a:rect l="0" t="0" r="r" b="b"/>
            <a:pathLst>
              <a:path w="23" h="53">
                <a:moveTo>
                  <a:pt x="0" y="0"/>
                </a:moveTo>
                <a:lnTo>
                  <a:pt x="22" y="10"/>
                </a:lnTo>
                <a:lnTo>
                  <a:pt x="23" y="5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8" name="Freeform 799"/>
          <p:cNvSpPr>
            <a:spLocks/>
          </p:cNvSpPr>
          <p:nvPr/>
        </p:nvSpPr>
        <p:spPr bwMode="auto">
          <a:xfrm>
            <a:off x="957263" y="2640013"/>
            <a:ext cx="25400" cy="269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33"/>
              </a:cxn>
              <a:cxn ang="0">
                <a:pos x="25" y="33"/>
              </a:cxn>
              <a:cxn ang="0">
                <a:pos x="16" y="4"/>
              </a:cxn>
              <a:cxn ang="0">
                <a:pos x="30" y="24"/>
              </a:cxn>
              <a:cxn ang="0">
                <a:pos x="17" y="0"/>
              </a:cxn>
              <a:cxn ang="0">
                <a:pos x="0" y="0"/>
              </a:cxn>
            </a:cxnLst>
            <a:rect l="0" t="0" r="r" b="b"/>
            <a:pathLst>
              <a:path w="30" h="33">
                <a:moveTo>
                  <a:pt x="0" y="0"/>
                </a:moveTo>
                <a:lnTo>
                  <a:pt x="5" y="33"/>
                </a:lnTo>
                <a:lnTo>
                  <a:pt x="25" y="33"/>
                </a:lnTo>
                <a:lnTo>
                  <a:pt x="16" y="4"/>
                </a:lnTo>
                <a:lnTo>
                  <a:pt x="30" y="24"/>
                </a:lnTo>
                <a:lnTo>
                  <a:pt x="1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9" name="Freeform 800"/>
          <p:cNvSpPr>
            <a:spLocks/>
          </p:cNvSpPr>
          <p:nvPr/>
        </p:nvSpPr>
        <p:spPr bwMode="auto">
          <a:xfrm>
            <a:off x="979488" y="2678113"/>
            <a:ext cx="20637" cy="206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" y="23"/>
              </a:cxn>
              <a:cxn ang="0">
                <a:pos x="25" y="2"/>
              </a:cxn>
              <a:cxn ang="0">
                <a:pos x="0" y="0"/>
              </a:cxn>
            </a:cxnLst>
            <a:rect l="0" t="0" r="r" b="b"/>
            <a:pathLst>
              <a:path w="25" h="23">
                <a:moveTo>
                  <a:pt x="0" y="0"/>
                </a:moveTo>
                <a:lnTo>
                  <a:pt x="23" y="23"/>
                </a:lnTo>
                <a:lnTo>
                  <a:pt x="25" y="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70" name="Freeform 801"/>
          <p:cNvSpPr>
            <a:spLocks/>
          </p:cNvSpPr>
          <p:nvPr/>
        </p:nvSpPr>
        <p:spPr bwMode="auto">
          <a:xfrm>
            <a:off x="987425" y="2705100"/>
            <a:ext cx="36513" cy="47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1" y="20"/>
              </a:cxn>
              <a:cxn ang="0">
                <a:pos x="40" y="55"/>
              </a:cxn>
              <a:cxn ang="0">
                <a:pos x="0" y="0"/>
              </a:cxn>
            </a:cxnLst>
            <a:rect l="0" t="0" r="r" b="b"/>
            <a:pathLst>
              <a:path w="40" h="55">
                <a:moveTo>
                  <a:pt x="0" y="0"/>
                </a:moveTo>
                <a:lnTo>
                  <a:pt x="31" y="20"/>
                </a:lnTo>
                <a:lnTo>
                  <a:pt x="40" y="5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71" name="Freeform 802"/>
          <p:cNvSpPr>
            <a:spLocks/>
          </p:cNvSpPr>
          <p:nvPr/>
        </p:nvSpPr>
        <p:spPr bwMode="auto">
          <a:xfrm>
            <a:off x="1041400" y="2720975"/>
            <a:ext cx="17463" cy="26988"/>
          </a:xfrm>
          <a:custGeom>
            <a:avLst/>
            <a:gdLst/>
            <a:ahLst/>
            <a:cxnLst>
              <a:cxn ang="0">
                <a:pos x="0" y="19"/>
              </a:cxn>
              <a:cxn ang="0">
                <a:pos x="7" y="0"/>
              </a:cxn>
              <a:cxn ang="0">
                <a:pos x="20" y="33"/>
              </a:cxn>
              <a:cxn ang="0">
                <a:pos x="0" y="19"/>
              </a:cxn>
            </a:cxnLst>
            <a:rect l="0" t="0" r="r" b="b"/>
            <a:pathLst>
              <a:path w="20" h="33">
                <a:moveTo>
                  <a:pt x="0" y="19"/>
                </a:moveTo>
                <a:lnTo>
                  <a:pt x="7" y="0"/>
                </a:lnTo>
                <a:lnTo>
                  <a:pt x="20" y="33"/>
                </a:lnTo>
                <a:lnTo>
                  <a:pt x="0" y="1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72" name="Freeform 803"/>
          <p:cNvSpPr>
            <a:spLocks/>
          </p:cNvSpPr>
          <p:nvPr/>
        </p:nvSpPr>
        <p:spPr bwMode="auto">
          <a:xfrm>
            <a:off x="795338" y="2071688"/>
            <a:ext cx="2224087" cy="1103312"/>
          </a:xfrm>
          <a:custGeom>
            <a:avLst/>
            <a:gdLst/>
            <a:ahLst/>
            <a:cxnLst>
              <a:cxn ang="0">
                <a:pos x="187" y="157"/>
              </a:cxn>
              <a:cxn ang="0">
                <a:pos x="290" y="135"/>
              </a:cxn>
              <a:cxn ang="0">
                <a:pos x="446" y="140"/>
              </a:cxn>
              <a:cxn ang="0">
                <a:pos x="686" y="159"/>
              </a:cxn>
              <a:cxn ang="0">
                <a:pos x="774" y="219"/>
              </a:cxn>
              <a:cxn ang="0">
                <a:pos x="990" y="254"/>
              </a:cxn>
              <a:cxn ang="0">
                <a:pos x="946" y="190"/>
              </a:cxn>
              <a:cxn ang="0">
                <a:pos x="1133" y="224"/>
              </a:cxn>
              <a:cxn ang="0">
                <a:pos x="1287" y="209"/>
              </a:cxn>
              <a:cxn ang="0">
                <a:pos x="1300" y="207"/>
              </a:cxn>
              <a:cxn ang="0">
                <a:pos x="1334" y="204"/>
              </a:cxn>
              <a:cxn ang="0">
                <a:pos x="1390" y="133"/>
              </a:cxn>
              <a:cxn ang="0">
                <a:pos x="1346" y="0"/>
              </a:cxn>
              <a:cxn ang="0">
                <a:pos x="1425" y="96"/>
              </a:cxn>
              <a:cxn ang="0">
                <a:pos x="1457" y="140"/>
              </a:cxn>
              <a:cxn ang="0">
                <a:pos x="1561" y="199"/>
              </a:cxn>
              <a:cxn ang="0">
                <a:pos x="1623" y="177"/>
              </a:cxn>
              <a:cxn ang="0">
                <a:pos x="1749" y="153"/>
              </a:cxn>
              <a:cxn ang="0">
                <a:pos x="1748" y="256"/>
              </a:cxn>
              <a:cxn ang="0">
                <a:pos x="1598" y="284"/>
              </a:cxn>
              <a:cxn ang="0">
                <a:pos x="1527" y="342"/>
              </a:cxn>
              <a:cxn ang="0">
                <a:pos x="1479" y="432"/>
              </a:cxn>
              <a:cxn ang="0">
                <a:pos x="1425" y="466"/>
              </a:cxn>
              <a:cxn ang="0">
                <a:pos x="1360" y="529"/>
              </a:cxn>
              <a:cxn ang="0">
                <a:pos x="1419" y="724"/>
              </a:cxn>
              <a:cxn ang="0">
                <a:pos x="1623" y="811"/>
              </a:cxn>
              <a:cxn ang="0">
                <a:pos x="1747" y="917"/>
              </a:cxn>
              <a:cxn ang="0">
                <a:pos x="1799" y="964"/>
              </a:cxn>
              <a:cxn ang="0">
                <a:pos x="1903" y="751"/>
              </a:cxn>
              <a:cxn ang="0">
                <a:pos x="1875" y="608"/>
              </a:cxn>
              <a:cxn ang="0">
                <a:pos x="1865" y="522"/>
              </a:cxn>
              <a:cxn ang="0">
                <a:pos x="1971" y="478"/>
              </a:cxn>
              <a:cxn ang="0">
                <a:pos x="2101" y="587"/>
              </a:cxn>
              <a:cxn ang="0">
                <a:pos x="2061" y="659"/>
              </a:cxn>
              <a:cxn ang="0">
                <a:pos x="2146" y="653"/>
              </a:cxn>
              <a:cxn ang="0">
                <a:pos x="2224" y="613"/>
              </a:cxn>
              <a:cxn ang="0">
                <a:pos x="2252" y="638"/>
              </a:cxn>
              <a:cxn ang="0">
                <a:pos x="2304" y="661"/>
              </a:cxn>
              <a:cxn ang="0">
                <a:pos x="2310" y="703"/>
              </a:cxn>
              <a:cxn ang="0">
                <a:pos x="2319" y="755"/>
              </a:cxn>
              <a:cxn ang="0">
                <a:pos x="2454" y="822"/>
              </a:cxn>
              <a:cxn ang="0">
                <a:pos x="2459" y="870"/>
              </a:cxn>
              <a:cxn ang="0">
                <a:pos x="2506" y="919"/>
              </a:cxn>
              <a:cxn ang="0">
                <a:pos x="2053" y="1126"/>
              </a:cxn>
              <a:cxn ang="0">
                <a:pos x="2187" y="1080"/>
              </a:cxn>
              <a:cxn ang="0">
                <a:pos x="2341" y="1175"/>
              </a:cxn>
              <a:cxn ang="0">
                <a:pos x="2346" y="1184"/>
              </a:cxn>
              <a:cxn ang="0">
                <a:pos x="2284" y="1181"/>
              </a:cxn>
              <a:cxn ang="0">
                <a:pos x="2149" y="1169"/>
              </a:cxn>
              <a:cxn ang="0">
                <a:pos x="1916" y="1212"/>
              </a:cxn>
              <a:cxn ang="0">
                <a:pos x="1825" y="1272"/>
              </a:cxn>
              <a:cxn ang="0">
                <a:pos x="1719" y="1265"/>
              </a:cxn>
              <a:cxn ang="0">
                <a:pos x="1800" y="1199"/>
              </a:cxn>
              <a:cxn ang="0">
                <a:pos x="1644" y="1083"/>
              </a:cxn>
              <a:cxn ang="0">
                <a:pos x="1583" y="1072"/>
              </a:cxn>
              <a:cxn ang="0">
                <a:pos x="1348" y="1028"/>
              </a:cxn>
              <a:cxn ang="0">
                <a:pos x="481" y="1007"/>
              </a:cxn>
              <a:cxn ang="0">
                <a:pos x="383" y="911"/>
              </a:cxn>
              <a:cxn ang="0">
                <a:pos x="321" y="761"/>
              </a:cxn>
              <a:cxn ang="0">
                <a:pos x="87" y="620"/>
              </a:cxn>
            </a:cxnLst>
            <a:rect l="0" t="0" r="r" b="b"/>
            <a:pathLst>
              <a:path w="2506" h="1305">
                <a:moveTo>
                  <a:pt x="0" y="578"/>
                </a:moveTo>
                <a:lnTo>
                  <a:pt x="0" y="121"/>
                </a:lnTo>
                <a:lnTo>
                  <a:pt x="199" y="180"/>
                </a:lnTo>
                <a:lnTo>
                  <a:pt x="187" y="157"/>
                </a:lnTo>
                <a:lnTo>
                  <a:pt x="209" y="142"/>
                </a:lnTo>
                <a:lnTo>
                  <a:pt x="333" y="92"/>
                </a:lnTo>
                <a:lnTo>
                  <a:pt x="237" y="153"/>
                </a:lnTo>
                <a:lnTo>
                  <a:pt x="290" y="135"/>
                </a:lnTo>
                <a:lnTo>
                  <a:pt x="290" y="148"/>
                </a:lnTo>
                <a:lnTo>
                  <a:pt x="393" y="93"/>
                </a:lnTo>
                <a:lnTo>
                  <a:pt x="379" y="76"/>
                </a:lnTo>
                <a:lnTo>
                  <a:pt x="446" y="140"/>
                </a:lnTo>
                <a:lnTo>
                  <a:pt x="489" y="102"/>
                </a:lnTo>
                <a:lnTo>
                  <a:pt x="485" y="140"/>
                </a:lnTo>
                <a:lnTo>
                  <a:pt x="537" y="113"/>
                </a:lnTo>
                <a:lnTo>
                  <a:pt x="686" y="159"/>
                </a:lnTo>
                <a:lnTo>
                  <a:pt x="754" y="158"/>
                </a:lnTo>
                <a:lnTo>
                  <a:pt x="792" y="185"/>
                </a:lnTo>
                <a:lnTo>
                  <a:pt x="747" y="209"/>
                </a:lnTo>
                <a:lnTo>
                  <a:pt x="774" y="219"/>
                </a:lnTo>
                <a:lnTo>
                  <a:pt x="908" y="207"/>
                </a:lnTo>
                <a:lnTo>
                  <a:pt x="965" y="245"/>
                </a:lnTo>
                <a:lnTo>
                  <a:pt x="975" y="271"/>
                </a:lnTo>
                <a:lnTo>
                  <a:pt x="990" y="254"/>
                </a:lnTo>
                <a:lnTo>
                  <a:pt x="965" y="219"/>
                </a:lnTo>
                <a:lnTo>
                  <a:pt x="1030" y="175"/>
                </a:lnTo>
                <a:lnTo>
                  <a:pt x="966" y="203"/>
                </a:lnTo>
                <a:lnTo>
                  <a:pt x="946" y="190"/>
                </a:lnTo>
                <a:lnTo>
                  <a:pt x="1022" y="158"/>
                </a:lnTo>
                <a:lnTo>
                  <a:pt x="1063" y="204"/>
                </a:lnTo>
                <a:lnTo>
                  <a:pt x="1107" y="203"/>
                </a:lnTo>
                <a:lnTo>
                  <a:pt x="1133" y="224"/>
                </a:lnTo>
                <a:lnTo>
                  <a:pt x="1252" y="219"/>
                </a:lnTo>
                <a:lnTo>
                  <a:pt x="1248" y="204"/>
                </a:lnTo>
                <a:lnTo>
                  <a:pt x="1282" y="231"/>
                </a:lnTo>
                <a:lnTo>
                  <a:pt x="1287" y="209"/>
                </a:lnTo>
                <a:lnTo>
                  <a:pt x="1260" y="216"/>
                </a:lnTo>
                <a:lnTo>
                  <a:pt x="1240" y="189"/>
                </a:lnTo>
                <a:lnTo>
                  <a:pt x="1285" y="185"/>
                </a:lnTo>
                <a:lnTo>
                  <a:pt x="1300" y="207"/>
                </a:lnTo>
                <a:lnTo>
                  <a:pt x="1318" y="200"/>
                </a:lnTo>
                <a:lnTo>
                  <a:pt x="1312" y="233"/>
                </a:lnTo>
                <a:lnTo>
                  <a:pt x="1343" y="250"/>
                </a:lnTo>
                <a:lnTo>
                  <a:pt x="1334" y="204"/>
                </a:lnTo>
                <a:lnTo>
                  <a:pt x="1393" y="178"/>
                </a:lnTo>
                <a:lnTo>
                  <a:pt x="1376" y="157"/>
                </a:lnTo>
                <a:lnTo>
                  <a:pt x="1359" y="172"/>
                </a:lnTo>
                <a:lnTo>
                  <a:pt x="1390" y="133"/>
                </a:lnTo>
                <a:lnTo>
                  <a:pt x="1304" y="104"/>
                </a:lnTo>
                <a:lnTo>
                  <a:pt x="1313" y="37"/>
                </a:lnTo>
                <a:lnTo>
                  <a:pt x="1334" y="38"/>
                </a:lnTo>
                <a:lnTo>
                  <a:pt x="1346" y="0"/>
                </a:lnTo>
                <a:lnTo>
                  <a:pt x="1409" y="37"/>
                </a:lnTo>
                <a:lnTo>
                  <a:pt x="1410" y="62"/>
                </a:lnTo>
                <a:lnTo>
                  <a:pt x="1454" y="97"/>
                </a:lnTo>
                <a:lnTo>
                  <a:pt x="1425" y="96"/>
                </a:lnTo>
                <a:lnTo>
                  <a:pt x="1436" y="108"/>
                </a:lnTo>
                <a:lnTo>
                  <a:pt x="1420" y="123"/>
                </a:lnTo>
                <a:lnTo>
                  <a:pt x="1471" y="133"/>
                </a:lnTo>
                <a:lnTo>
                  <a:pt x="1457" y="140"/>
                </a:lnTo>
                <a:lnTo>
                  <a:pt x="1487" y="197"/>
                </a:lnTo>
                <a:lnTo>
                  <a:pt x="1515" y="147"/>
                </a:lnTo>
                <a:lnTo>
                  <a:pt x="1551" y="165"/>
                </a:lnTo>
                <a:lnTo>
                  <a:pt x="1561" y="199"/>
                </a:lnTo>
                <a:lnTo>
                  <a:pt x="1543" y="209"/>
                </a:lnTo>
                <a:lnTo>
                  <a:pt x="1577" y="250"/>
                </a:lnTo>
                <a:lnTo>
                  <a:pt x="1597" y="240"/>
                </a:lnTo>
                <a:lnTo>
                  <a:pt x="1623" y="177"/>
                </a:lnTo>
                <a:lnTo>
                  <a:pt x="1654" y="170"/>
                </a:lnTo>
                <a:lnTo>
                  <a:pt x="1631" y="117"/>
                </a:lnTo>
                <a:lnTo>
                  <a:pt x="1713" y="122"/>
                </a:lnTo>
                <a:lnTo>
                  <a:pt x="1749" y="153"/>
                </a:lnTo>
                <a:lnTo>
                  <a:pt x="1737" y="168"/>
                </a:lnTo>
                <a:lnTo>
                  <a:pt x="1753" y="177"/>
                </a:lnTo>
                <a:lnTo>
                  <a:pt x="1714" y="187"/>
                </a:lnTo>
                <a:lnTo>
                  <a:pt x="1748" y="256"/>
                </a:lnTo>
                <a:lnTo>
                  <a:pt x="1694" y="293"/>
                </a:lnTo>
                <a:lnTo>
                  <a:pt x="1673" y="276"/>
                </a:lnTo>
                <a:lnTo>
                  <a:pt x="1682" y="300"/>
                </a:lnTo>
                <a:lnTo>
                  <a:pt x="1598" y="284"/>
                </a:lnTo>
                <a:lnTo>
                  <a:pt x="1616" y="306"/>
                </a:lnTo>
                <a:lnTo>
                  <a:pt x="1583" y="341"/>
                </a:lnTo>
                <a:lnTo>
                  <a:pt x="1496" y="314"/>
                </a:lnTo>
                <a:lnTo>
                  <a:pt x="1527" y="342"/>
                </a:lnTo>
                <a:lnTo>
                  <a:pt x="1588" y="349"/>
                </a:lnTo>
                <a:lnTo>
                  <a:pt x="1546" y="406"/>
                </a:lnTo>
                <a:lnTo>
                  <a:pt x="1501" y="402"/>
                </a:lnTo>
                <a:lnTo>
                  <a:pt x="1479" y="432"/>
                </a:lnTo>
                <a:lnTo>
                  <a:pt x="1398" y="407"/>
                </a:lnTo>
                <a:lnTo>
                  <a:pt x="1471" y="432"/>
                </a:lnTo>
                <a:lnTo>
                  <a:pt x="1482" y="456"/>
                </a:lnTo>
                <a:lnTo>
                  <a:pt x="1425" y="466"/>
                </a:lnTo>
                <a:lnTo>
                  <a:pt x="1436" y="472"/>
                </a:lnTo>
                <a:lnTo>
                  <a:pt x="1421" y="473"/>
                </a:lnTo>
                <a:lnTo>
                  <a:pt x="1421" y="497"/>
                </a:lnTo>
                <a:lnTo>
                  <a:pt x="1360" y="529"/>
                </a:lnTo>
                <a:lnTo>
                  <a:pt x="1351" y="634"/>
                </a:lnTo>
                <a:lnTo>
                  <a:pt x="1371" y="658"/>
                </a:lnTo>
                <a:lnTo>
                  <a:pt x="1404" y="644"/>
                </a:lnTo>
                <a:lnTo>
                  <a:pt x="1419" y="724"/>
                </a:lnTo>
                <a:lnTo>
                  <a:pt x="1466" y="708"/>
                </a:lnTo>
                <a:lnTo>
                  <a:pt x="1521" y="730"/>
                </a:lnTo>
                <a:lnTo>
                  <a:pt x="1632" y="789"/>
                </a:lnTo>
                <a:lnTo>
                  <a:pt x="1623" y="811"/>
                </a:lnTo>
                <a:lnTo>
                  <a:pt x="1636" y="795"/>
                </a:lnTo>
                <a:lnTo>
                  <a:pt x="1721" y="800"/>
                </a:lnTo>
                <a:lnTo>
                  <a:pt x="1721" y="887"/>
                </a:lnTo>
                <a:lnTo>
                  <a:pt x="1747" y="917"/>
                </a:lnTo>
                <a:lnTo>
                  <a:pt x="1729" y="923"/>
                </a:lnTo>
                <a:lnTo>
                  <a:pt x="1770" y="938"/>
                </a:lnTo>
                <a:lnTo>
                  <a:pt x="1758" y="966"/>
                </a:lnTo>
                <a:lnTo>
                  <a:pt x="1799" y="964"/>
                </a:lnTo>
                <a:lnTo>
                  <a:pt x="1855" y="918"/>
                </a:lnTo>
                <a:lnTo>
                  <a:pt x="1829" y="907"/>
                </a:lnTo>
                <a:lnTo>
                  <a:pt x="1799" y="824"/>
                </a:lnTo>
                <a:lnTo>
                  <a:pt x="1903" y="751"/>
                </a:lnTo>
                <a:lnTo>
                  <a:pt x="1888" y="751"/>
                </a:lnTo>
                <a:lnTo>
                  <a:pt x="1864" y="665"/>
                </a:lnTo>
                <a:lnTo>
                  <a:pt x="1827" y="644"/>
                </a:lnTo>
                <a:lnTo>
                  <a:pt x="1875" y="608"/>
                </a:lnTo>
                <a:lnTo>
                  <a:pt x="1859" y="589"/>
                </a:lnTo>
                <a:lnTo>
                  <a:pt x="1865" y="558"/>
                </a:lnTo>
                <a:lnTo>
                  <a:pt x="1845" y="553"/>
                </a:lnTo>
                <a:lnTo>
                  <a:pt x="1865" y="522"/>
                </a:lnTo>
                <a:lnTo>
                  <a:pt x="1843" y="502"/>
                </a:lnTo>
                <a:lnTo>
                  <a:pt x="1858" y="475"/>
                </a:lnTo>
                <a:lnTo>
                  <a:pt x="1934" y="493"/>
                </a:lnTo>
                <a:lnTo>
                  <a:pt x="1971" y="478"/>
                </a:lnTo>
                <a:lnTo>
                  <a:pt x="2038" y="522"/>
                </a:lnTo>
                <a:lnTo>
                  <a:pt x="2038" y="541"/>
                </a:lnTo>
                <a:lnTo>
                  <a:pt x="2096" y="543"/>
                </a:lnTo>
                <a:lnTo>
                  <a:pt x="2101" y="587"/>
                </a:lnTo>
                <a:lnTo>
                  <a:pt x="2050" y="588"/>
                </a:lnTo>
                <a:lnTo>
                  <a:pt x="2093" y="595"/>
                </a:lnTo>
                <a:lnTo>
                  <a:pt x="2108" y="622"/>
                </a:lnTo>
                <a:lnTo>
                  <a:pt x="2061" y="659"/>
                </a:lnTo>
                <a:lnTo>
                  <a:pt x="2130" y="640"/>
                </a:lnTo>
                <a:lnTo>
                  <a:pt x="2133" y="671"/>
                </a:lnTo>
                <a:lnTo>
                  <a:pt x="2103" y="685"/>
                </a:lnTo>
                <a:lnTo>
                  <a:pt x="2146" y="653"/>
                </a:lnTo>
                <a:lnTo>
                  <a:pt x="2149" y="673"/>
                </a:lnTo>
                <a:lnTo>
                  <a:pt x="2189" y="642"/>
                </a:lnTo>
                <a:lnTo>
                  <a:pt x="2198" y="659"/>
                </a:lnTo>
                <a:lnTo>
                  <a:pt x="2224" y="613"/>
                </a:lnTo>
                <a:lnTo>
                  <a:pt x="2214" y="604"/>
                </a:lnTo>
                <a:lnTo>
                  <a:pt x="2247" y="578"/>
                </a:lnTo>
                <a:lnTo>
                  <a:pt x="2283" y="627"/>
                </a:lnTo>
                <a:lnTo>
                  <a:pt x="2252" y="638"/>
                </a:lnTo>
                <a:lnTo>
                  <a:pt x="2285" y="632"/>
                </a:lnTo>
                <a:lnTo>
                  <a:pt x="2298" y="651"/>
                </a:lnTo>
                <a:lnTo>
                  <a:pt x="2275" y="658"/>
                </a:lnTo>
                <a:lnTo>
                  <a:pt x="2304" y="661"/>
                </a:lnTo>
                <a:lnTo>
                  <a:pt x="2285" y="675"/>
                </a:lnTo>
                <a:lnTo>
                  <a:pt x="2305" y="671"/>
                </a:lnTo>
                <a:lnTo>
                  <a:pt x="2320" y="693"/>
                </a:lnTo>
                <a:lnTo>
                  <a:pt x="2310" y="703"/>
                </a:lnTo>
                <a:lnTo>
                  <a:pt x="2339" y="720"/>
                </a:lnTo>
                <a:lnTo>
                  <a:pt x="2293" y="738"/>
                </a:lnTo>
                <a:lnTo>
                  <a:pt x="2325" y="738"/>
                </a:lnTo>
                <a:lnTo>
                  <a:pt x="2319" y="755"/>
                </a:lnTo>
                <a:lnTo>
                  <a:pt x="2369" y="771"/>
                </a:lnTo>
                <a:lnTo>
                  <a:pt x="2386" y="810"/>
                </a:lnTo>
                <a:lnTo>
                  <a:pt x="2405" y="796"/>
                </a:lnTo>
                <a:lnTo>
                  <a:pt x="2454" y="822"/>
                </a:lnTo>
                <a:lnTo>
                  <a:pt x="2348" y="857"/>
                </a:lnTo>
                <a:lnTo>
                  <a:pt x="2369" y="876"/>
                </a:lnTo>
                <a:lnTo>
                  <a:pt x="2459" y="837"/>
                </a:lnTo>
                <a:lnTo>
                  <a:pt x="2459" y="870"/>
                </a:lnTo>
                <a:lnTo>
                  <a:pt x="2501" y="863"/>
                </a:lnTo>
                <a:lnTo>
                  <a:pt x="2506" y="880"/>
                </a:lnTo>
                <a:lnTo>
                  <a:pt x="2487" y="880"/>
                </a:lnTo>
                <a:lnTo>
                  <a:pt x="2506" y="919"/>
                </a:lnTo>
                <a:lnTo>
                  <a:pt x="2378" y="996"/>
                </a:lnTo>
                <a:lnTo>
                  <a:pt x="2196" y="996"/>
                </a:lnTo>
                <a:lnTo>
                  <a:pt x="2117" y="1049"/>
                </a:lnTo>
                <a:lnTo>
                  <a:pt x="2053" y="1126"/>
                </a:lnTo>
                <a:lnTo>
                  <a:pt x="2117" y="1067"/>
                </a:lnTo>
                <a:lnTo>
                  <a:pt x="2216" y="1033"/>
                </a:lnTo>
                <a:lnTo>
                  <a:pt x="2252" y="1059"/>
                </a:lnTo>
                <a:lnTo>
                  <a:pt x="2187" y="1080"/>
                </a:lnTo>
                <a:lnTo>
                  <a:pt x="2240" y="1091"/>
                </a:lnTo>
                <a:lnTo>
                  <a:pt x="2224" y="1115"/>
                </a:lnTo>
                <a:lnTo>
                  <a:pt x="2264" y="1159"/>
                </a:lnTo>
                <a:lnTo>
                  <a:pt x="2341" y="1175"/>
                </a:lnTo>
                <a:lnTo>
                  <a:pt x="2364" y="1120"/>
                </a:lnTo>
                <a:lnTo>
                  <a:pt x="2364" y="1154"/>
                </a:lnTo>
                <a:lnTo>
                  <a:pt x="2381" y="1150"/>
                </a:lnTo>
                <a:lnTo>
                  <a:pt x="2346" y="1184"/>
                </a:lnTo>
                <a:lnTo>
                  <a:pt x="2255" y="1207"/>
                </a:lnTo>
                <a:lnTo>
                  <a:pt x="2222" y="1249"/>
                </a:lnTo>
                <a:lnTo>
                  <a:pt x="2198" y="1212"/>
                </a:lnTo>
                <a:lnTo>
                  <a:pt x="2284" y="1181"/>
                </a:lnTo>
                <a:lnTo>
                  <a:pt x="2240" y="1182"/>
                </a:lnTo>
                <a:lnTo>
                  <a:pt x="2247" y="1159"/>
                </a:lnTo>
                <a:lnTo>
                  <a:pt x="2172" y="1185"/>
                </a:lnTo>
                <a:lnTo>
                  <a:pt x="2149" y="1169"/>
                </a:lnTo>
                <a:lnTo>
                  <a:pt x="2149" y="1120"/>
                </a:lnTo>
                <a:lnTo>
                  <a:pt x="2102" y="1104"/>
                </a:lnTo>
                <a:lnTo>
                  <a:pt x="2066" y="1184"/>
                </a:lnTo>
                <a:lnTo>
                  <a:pt x="1916" y="1212"/>
                </a:lnTo>
                <a:lnTo>
                  <a:pt x="1813" y="1242"/>
                </a:lnTo>
                <a:lnTo>
                  <a:pt x="1798" y="1257"/>
                </a:lnTo>
                <a:lnTo>
                  <a:pt x="1819" y="1261"/>
                </a:lnTo>
                <a:lnTo>
                  <a:pt x="1825" y="1272"/>
                </a:lnTo>
                <a:lnTo>
                  <a:pt x="1699" y="1305"/>
                </a:lnTo>
                <a:lnTo>
                  <a:pt x="1706" y="1290"/>
                </a:lnTo>
                <a:lnTo>
                  <a:pt x="1714" y="1280"/>
                </a:lnTo>
                <a:lnTo>
                  <a:pt x="1719" y="1265"/>
                </a:lnTo>
                <a:lnTo>
                  <a:pt x="1739" y="1254"/>
                </a:lnTo>
                <a:lnTo>
                  <a:pt x="1742" y="1184"/>
                </a:lnTo>
                <a:lnTo>
                  <a:pt x="1764" y="1207"/>
                </a:lnTo>
                <a:lnTo>
                  <a:pt x="1800" y="1199"/>
                </a:lnTo>
                <a:lnTo>
                  <a:pt x="1769" y="1159"/>
                </a:lnTo>
                <a:lnTo>
                  <a:pt x="1662" y="1139"/>
                </a:lnTo>
                <a:lnTo>
                  <a:pt x="1657" y="1139"/>
                </a:lnTo>
                <a:lnTo>
                  <a:pt x="1644" y="1083"/>
                </a:lnTo>
                <a:lnTo>
                  <a:pt x="1623" y="1087"/>
                </a:lnTo>
                <a:lnTo>
                  <a:pt x="1605" y="1055"/>
                </a:lnTo>
                <a:lnTo>
                  <a:pt x="1583" y="1053"/>
                </a:lnTo>
                <a:lnTo>
                  <a:pt x="1583" y="1072"/>
                </a:lnTo>
                <a:lnTo>
                  <a:pt x="1553" y="1044"/>
                </a:lnTo>
                <a:lnTo>
                  <a:pt x="1504" y="1083"/>
                </a:lnTo>
                <a:lnTo>
                  <a:pt x="1363" y="1055"/>
                </a:lnTo>
                <a:lnTo>
                  <a:pt x="1348" y="1028"/>
                </a:lnTo>
                <a:lnTo>
                  <a:pt x="1346" y="1045"/>
                </a:lnTo>
                <a:lnTo>
                  <a:pt x="536" y="1045"/>
                </a:lnTo>
                <a:lnTo>
                  <a:pt x="525" y="1015"/>
                </a:lnTo>
                <a:lnTo>
                  <a:pt x="481" y="1007"/>
                </a:lnTo>
                <a:lnTo>
                  <a:pt x="484" y="987"/>
                </a:lnTo>
                <a:lnTo>
                  <a:pt x="393" y="961"/>
                </a:lnTo>
                <a:lnTo>
                  <a:pt x="404" y="947"/>
                </a:lnTo>
                <a:lnTo>
                  <a:pt x="383" y="911"/>
                </a:lnTo>
                <a:lnTo>
                  <a:pt x="359" y="907"/>
                </a:lnTo>
                <a:lnTo>
                  <a:pt x="310" y="828"/>
                </a:lnTo>
                <a:lnTo>
                  <a:pt x="319" y="804"/>
                </a:lnTo>
                <a:lnTo>
                  <a:pt x="321" y="761"/>
                </a:lnTo>
                <a:lnTo>
                  <a:pt x="267" y="738"/>
                </a:lnTo>
                <a:lnTo>
                  <a:pt x="162" y="599"/>
                </a:lnTo>
                <a:lnTo>
                  <a:pt x="103" y="639"/>
                </a:lnTo>
                <a:lnTo>
                  <a:pt x="87" y="620"/>
                </a:lnTo>
                <a:lnTo>
                  <a:pt x="83" y="617"/>
                </a:lnTo>
                <a:lnTo>
                  <a:pt x="55" y="578"/>
                </a:lnTo>
                <a:lnTo>
                  <a:pt x="0" y="57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73" name="Freeform 804"/>
          <p:cNvSpPr>
            <a:spLocks/>
          </p:cNvSpPr>
          <p:nvPr/>
        </p:nvSpPr>
        <p:spPr bwMode="auto">
          <a:xfrm>
            <a:off x="1422400" y="3443288"/>
            <a:ext cx="782638" cy="482600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43" y="94"/>
              </a:cxn>
              <a:cxn ang="0">
                <a:pos x="91" y="136"/>
              </a:cxn>
              <a:cxn ang="0">
                <a:pos x="88" y="161"/>
              </a:cxn>
              <a:cxn ang="0">
                <a:pos x="63" y="166"/>
              </a:cxn>
              <a:cxn ang="0">
                <a:pos x="119" y="185"/>
              </a:cxn>
              <a:cxn ang="0">
                <a:pos x="147" y="225"/>
              </a:cxn>
              <a:cxn ang="0">
                <a:pos x="146" y="259"/>
              </a:cxn>
              <a:cxn ang="0">
                <a:pos x="210" y="315"/>
              </a:cxn>
              <a:cxn ang="0">
                <a:pos x="223" y="296"/>
              </a:cxn>
              <a:cxn ang="0">
                <a:pos x="76" y="81"/>
              </a:cxn>
              <a:cxn ang="0">
                <a:pos x="66" y="23"/>
              </a:cxn>
              <a:cxn ang="0">
                <a:pos x="99" y="38"/>
              </a:cxn>
              <a:cxn ang="0">
                <a:pos x="152" y="132"/>
              </a:cxn>
              <a:cxn ang="0">
                <a:pos x="231" y="202"/>
              </a:cxn>
              <a:cxn ang="0">
                <a:pos x="228" y="229"/>
              </a:cxn>
              <a:cxn ang="0">
                <a:pos x="338" y="326"/>
              </a:cxn>
              <a:cxn ang="0">
                <a:pos x="352" y="366"/>
              </a:cxn>
              <a:cxn ang="0">
                <a:pos x="338" y="394"/>
              </a:cxn>
              <a:cxn ang="0">
                <a:pos x="364" y="431"/>
              </a:cxn>
              <a:cxn ang="0">
                <a:pos x="575" y="531"/>
              </a:cxn>
              <a:cxn ang="0">
                <a:pos x="665" y="523"/>
              </a:cxn>
              <a:cxn ang="0">
                <a:pos x="725" y="572"/>
              </a:cxn>
              <a:cxn ang="0">
                <a:pos x="751" y="524"/>
              </a:cxn>
              <a:cxn ang="0">
                <a:pos x="781" y="523"/>
              </a:cxn>
              <a:cxn ang="0">
                <a:pos x="750" y="483"/>
              </a:cxn>
              <a:cxn ang="0">
                <a:pos x="818" y="467"/>
              </a:cxn>
              <a:cxn ang="0">
                <a:pos x="842" y="451"/>
              </a:cxn>
              <a:cxn ang="0">
                <a:pos x="849" y="441"/>
              </a:cxn>
              <a:cxn ang="0">
                <a:pos x="857" y="462"/>
              </a:cxn>
              <a:cxn ang="0">
                <a:pos x="886" y="367"/>
              </a:cxn>
              <a:cxn ang="0">
                <a:pos x="848" y="352"/>
              </a:cxn>
              <a:cxn ang="0">
                <a:pos x="782" y="367"/>
              </a:cxn>
              <a:cxn ang="0">
                <a:pos x="747" y="451"/>
              </a:cxn>
              <a:cxn ang="0">
                <a:pos x="660" y="458"/>
              </a:cxn>
              <a:cxn ang="0">
                <a:pos x="626" y="438"/>
              </a:cxn>
              <a:cxn ang="0">
                <a:pos x="569" y="336"/>
              </a:cxn>
              <a:cxn ang="0">
                <a:pos x="568" y="259"/>
              </a:cxn>
              <a:cxn ang="0">
                <a:pos x="588" y="220"/>
              </a:cxn>
              <a:cxn ang="0">
                <a:pos x="529" y="202"/>
              </a:cxn>
              <a:cxn ang="0">
                <a:pos x="454" y="93"/>
              </a:cxn>
              <a:cxn ang="0">
                <a:pos x="393" y="117"/>
              </a:cxn>
              <a:cxn ang="0">
                <a:pos x="313" y="28"/>
              </a:cxn>
              <a:cxn ang="0">
                <a:pos x="180" y="47"/>
              </a:cxn>
              <a:cxn ang="0">
                <a:pos x="69" y="0"/>
              </a:cxn>
              <a:cxn ang="0">
                <a:pos x="0" y="6"/>
              </a:cxn>
            </a:cxnLst>
            <a:rect l="0" t="0" r="r" b="b"/>
            <a:pathLst>
              <a:path w="886" h="572">
                <a:moveTo>
                  <a:pt x="0" y="6"/>
                </a:moveTo>
                <a:lnTo>
                  <a:pt x="43" y="94"/>
                </a:lnTo>
                <a:lnTo>
                  <a:pt x="91" y="136"/>
                </a:lnTo>
                <a:lnTo>
                  <a:pt x="88" y="161"/>
                </a:lnTo>
                <a:lnTo>
                  <a:pt x="63" y="166"/>
                </a:lnTo>
                <a:lnTo>
                  <a:pt x="119" y="185"/>
                </a:lnTo>
                <a:lnTo>
                  <a:pt x="147" y="225"/>
                </a:lnTo>
                <a:lnTo>
                  <a:pt x="146" y="259"/>
                </a:lnTo>
                <a:lnTo>
                  <a:pt x="210" y="315"/>
                </a:lnTo>
                <a:lnTo>
                  <a:pt x="223" y="296"/>
                </a:lnTo>
                <a:lnTo>
                  <a:pt x="76" y="81"/>
                </a:lnTo>
                <a:lnTo>
                  <a:pt x="66" y="23"/>
                </a:lnTo>
                <a:lnTo>
                  <a:pt x="99" y="38"/>
                </a:lnTo>
                <a:lnTo>
                  <a:pt x="152" y="132"/>
                </a:lnTo>
                <a:lnTo>
                  <a:pt x="231" y="202"/>
                </a:lnTo>
                <a:lnTo>
                  <a:pt x="228" y="229"/>
                </a:lnTo>
                <a:lnTo>
                  <a:pt x="338" y="326"/>
                </a:lnTo>
                <a:lnTo>
                  <a:pt x="352" y="366"/>
                </a:lnTo>
                <a:lnTo>
                  <a:pt x="338" y="394"/>
                </a:lnTo>
                <a:lnTo>
                  <a:pt x="364" y="431"/>
                </a:lnTo>
                <a:lnTo>
                  <a:pt x="575" y="531"/>
                </a:lnTo>
                <a:lnTo>
                  <a:pt x="665" y="523"/>
                </a:lnTo>
                <a:lnTo>
                  <a:pt x="725" y="572"/>
                </a:lnTo>
                <a:lnTo>
                  <a:pt x="751" y="524"/>
                </a:lnTo>
                <a:lnTo>
                  <a:pt x="781" y="523"/>
                </a:lnTo>
                <a:lnTo>
                  <a:pt x="750" y="483"/>
                </a:lnTo>
                <a:lnTo>
                  <a:pt x="818" y="467"/>
                </a:lnTo>
                <a:lnTo>
                  <a:pt x="842" y="451"/>
                </a:lnTo>
                <a:lnTo>
                  <a:pt x="849" y="441"/>
                </a:lnTo>
                <a:lnTo>
                  <a:pt x="857" y="462"/>
                </a:lnTo>
                <a:lnTo>
                  <a:pt x="886" y="367"/>
                </a:lnTo>
                <a:lnTo>
                  <a:pt x="848" y="352"/>
                </a:lnTo>
                <a:lnTo>
                  <a:pt x="782" y="367"/>
                </a:lnTo>
                <a:lnTo>
                  <a:pt x="747" y="451"/>
                </a:lnTo>
                <a:lnTo>
                  <a:pt x="660" y="458"/>
                </a:lnTo>
                <a:lnTo>
                  <a:pt x="626" y="438"/>
                </a:lnTo>
                <a:lnTo>
                  <a:pt x="569" y="336"/>
                </a:lnTo>
                <a:lnTo>
                  <a:pt x="568" y="259"/>
                </a:lnTo>
                <a:lnTo>
                  <a:pt x="588" y="220"/>
                </a:lnTo>
                <a:lnTo>
                  <a:pt x="529" y="202"/>
                </a:lnTo>
                <a:lnTo>
                  <a:pt x="454" y="93"/>
                </a:lnTo>
                <a:lnTo>
                  <a:pt x="393" y="117"/>
                </a:lnTo>
                <a:lnTo>
                  <a:pt x="313" y="28"/>
                </a:lnTo>
                <a:lnTo>
                  <a:pt x="180" y="47"/>
                </a:lnTo>
                <a:lnTo>
                  <a:pt x="69" y="0"/>
                </a:lnTo>
                <a:lnTo>
                  <a:pt x="0" y="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74" name="Freeform 805"/>
          <p:cNvSpPr>
            <a:spLocks/>
          </p:cNvSpPr>
          <p:nvPr/>
        </p:nvSpPr>
        <p:spPr bwMode="auto">
          <a:xfrm>
            <a:off x="93663" y="2097088"/>
            <a:ext cx="776287" cy="658812"/>
          </a:xfrm>
          <a:custGeom>
            <a:avLst/>
            <a:gdLst/>
            <a:ahLst/>
            <a:cxnLst>
              <a:cxn ang="0">
                <a:pos x="57" y="313"/>
              </a:cxn>
              <a:cxn ang="0">
                <a:pos x="58" y="348"/>
              </a:cxn>
              <a:cxn ang="0">
                <a:pos x="158" y="364"/>
              </a:cxn>
              <a:cxn ang="0">
                <a:pos x="194" y="350"/>
              </a:cxn>
              <a:cxn ang="0">
                <a:pos x="86" y="442"/>
              </a:cxn>
              <a:cxn ang="0">
                <a:pos x="82" y="486"/>
              </a:cxn>
              <a:cxn ang="0">
                <a:pos x="82" y="515"/>
              </a:cxn>
              <a:cxn ang="0">
                <a:pos x="102" y="547"/>
              </a:cxn>
              <a:cxn ang="0">
                <a:pos x="146" y="576"/>
              </a:cxn>
              <a:cxn ang="0">
                <a:pos x="163" y="547"/>
              </a:cxn>
              <a:cxn ang="0">
                <a:pos x="176" y="620"/>
              </a:cxn>
              <a:cxn ang="0">
                <a:pos x="267" y="628"/>
              </a:cxn>
              <a:cxn ang="0">
                <a:pos x="290" y="620"/>
              </a:cxn>
              <a:cxn ang="0">
                <a:pos x="277" y="698"/>
              </a:cxn>
              <a:cxn ang="0">
                <a:pos x="229" y="739"/>
              </a:cxn>
              <a:cxn ang="0">
                <a:pos x="136" y="779"/>
              </a:cxn>
              <a:cxn ang="0">
                <a:pos x="244" y="751"/>
              </a:cxn>
              <a:cxn ang="0">
                <a:pos x="262" y="708"/>
              </a:cxn>
              <a:cxn ang="0">
                <a:pos x="406" y="638"/>
              </a:cxn>
              <a:cxn ang="0">
                <a:pos x="409" y="589"/>
              </a:cxn>
              <a:cxn ang="0">
                <a:pos x="520" y="456"/>
              </a:cxn>
              <a:cxn ang="0">
                <a:pos x="550" y="492"/>
              </a:cxn>
              <a:cxn ang="0">
                <a:pos x="558" y="520"/>
              </a:cxn>
              <a:cxn ang="0">
                <a:pos x="472" y="568"/>
              </a:cxn>
              <a:cxn ang="0">
                <a:pos x="475" y="597"/>
              </a:cxn>
              <a:cxn ang="0">
                <a:pos x="583" y="534"/>
              </a:cxn>
              <a:cxn ang="0">
                <a:pos x="590" y="502"/>
              </a:cxn>
              <a:cxn ang="0">
                <a:pos x="632" y="510"/>
              </a:cxn>
              <a:cxn ang="0">
                <a:pos x="701" y="558"/>
              </a:cxn>
              <a:cxn ang="0">
                <a:pos x="833" y="556"/>
              </a:cxn>
              <a:cxn ang="0">
                <a:pos x="828" y="582"/>
              </a:cxn>
              <a:cxn ang="0">
                <a:pos x="876" y="586"/>
              </a:cxn>
              <a:cxn ang="0">
                <a:pos x="793" y="547"/>
              </a:cxn>
              <a:cxn ang="0">
                <a:pos x="479" y="52"/>
              </a:cxn>
              <a:cxn ang="0">
                <a:pos x="380" y="15"/>
              </a:cxn>
              <a:cxn ang="0">
                <a:pos x="345" y="28"/>
              </a:cxn>
              <a:cxn ang="0">
                <a:pos x="333" y="0"/>
              </a:cxn>
              <a:cxn ang="0">
                <a:pos x="240" y="33"/>
              </a:cxn>
              <a:cxn ang="0">
                <a:pos x="232" y="45"/>
              </a:cxn>
              <a:cxn ang="0">
                <a:pos x="188" y="81"/>
              </a:cxn>
              <a:cxn ang="0">
                <a:pos x="129" y="118"/>
              </a:cxn>
              <a:cxn ang="0">
                <a:pos x="58" y="154"/>
              </a:cxn>
              <a:cxn ang="0">
                <a:pos x="127" y="224"/>
              </a:cxn>
              <a:cxn ang="0">
                <a:pos x="176" y="247"/>
              </a:cxn>
              <a:cxn ang="0">
                <a:pos x="209" y="265"/>
              </a:cxn>
              <a:cxn ang="0">
                <a:pos x="127" y="275"/>
              </a:cxn>
              <a:cxn ang="0">
                <a:pos x="100" y="252"/>
              </a:cxn>
            </a:cxnLst>
            <a:rect l="0" t="0" r="r" b="b"/>
            <a:pathLst>
              <a:path w="876" h="779">
                <a:moveTo>
                  <a:pt x="0" y="298"/>
                </a:moveTo>
                <a:lnTo>
                  <a:pt x="57" y="313"/>
                </a:lnTo>
                <a:lnTo>
                  <a:pt x="35" y="319"/>
                </a:lnTo>
                <a:lnTo>
                  <a:pt x="58" y="348"/>
                </a:lnTo>
                <a:lnTo>
                  <a:pt x="146" y="345"/>
                </a:lnTo>
                <a:lnTo>
                  <a:pt x="158" y="364"/>
                </a:lnTo>
                <a:lnTo>
                  <a:pt x="214" y="340"/>
                </a:lnTo>
                <a:lnTo>
                  <a:pt x="194" y="350"/>
                </a:lnTo>
                <a:lnTo>
                  <a:pt x="206" y="397"/>
                </a:lnTo>
                <a:lnTo>
                  <a:pt x="86" y="442"/>
                </a:lnTo>
                <a:lnTo>
                  <a:pt x="55" y="493"/>
                </a:lnTo>
                <a:lnTo>
                  <a:pt x="82" y="486"/>
                </a:lnTo>
                <a:lnTo>
                  <a:pt x="61" y="498"/>
                </a:lnTo>
                <a:lnTo>
                  <a:pt x="82" y="515"/>
                </a:lnTo>
                <a:lnTo>
                  <a:pt x="127" y="521"/>
                </a:lnTo>
                <a:lnTo>
                  <a:pt x="102" y="547"/>
                </a:lnTo>
                <a:lnTo>
                  <a:pt x="122" y="573"/>
                </a:lnTo>
                <a:lnTo>
                  <a:pt x="146" y="576"/>
                </a:lnTo>
                <a:lnTo>
                  <a:pt x="192" y="521"/>
                </a:lnTo>
                <a:lnTo>
                  <a:pt x="163" y="547"/>
                </a:lnTo>
                <a:lnTo>
                  <a:pt x="188" y="599"/>
                </a:lnTo>
                <a:lnTo>
                  <a:pt x="176" y="620"/>
                </a:lnTo>
                <a:lnTo>
                  <a:pt x="229" y="591"/>
                </a:lnTo>
                <a:lnTo>
                  <a:pt x="267" y="628"/>
                </a:lnTo>
                <a:lnTo>
                  <a:pt x="279" y="606"/>
                </a:lnTo>
                <a:lnTo>
                  <a:pt x="290" y="620"/>
                </a:lnTo>
                <a:lnTo>
                  <a:pt x="331" y="601"/>
                </a:lnTo>
                <a:lnTo>
                  <a:pt x="277" y="698"/>
                </a:lnTo>
                <a:lnTo>
                  <a:pt x="230" y="718"/>
                </a:lnTo>
                <a:lnTo>
                  <a:pt x="229" y="739"/>
                </a:lnTo>
                <a:lnTo>
                  <a:pt x="176" y="740"/>
                </a:lnTo>
                <a:lnTo>
                  <a:pt x="136" y="779"/>
                </a:lnTo>
                <a:lnTo>
                  <a:pt x="188" y="750"/>
                </a:lnTo>
                <a:lnTo>
                  <a:pt x="244" y="751"/>
                </a:lnTo>
                <a:lnTo>
                  <a:pt x="277" y="728"/>
                </a:lnTo>
                <a:lnTo>
                  <a:pt x="262" y="708"/>
                </a:lnTo>
                <a:lnTo>
                  <a:pt x="297" y="711"/>
                </a:lnTo>
                <a:lnTo>
                  <a:pt x="406" y="638"/>
                </a:lnTo>
                <a:lnTo>
                  <a:pt x="430" y="611"/>
                </a:lnTo>
                <a:lnTo>
                  <a:pt x="409" y="589"/>
                </a:lnTo>
                <a:lnTo>
                  <a:pt x="507" y="501"/>
                </a:lnTo>
                <a:lnTo>
                  <a:pt x="520" y="456"/>
                </a:lnTo>
                <a:lnTo>
                  <a:pt x="509" y="501"/>
                </a:lnTo>
                <a:lnTo>
                  <a:pt x="550" y="492"/>
                </a:lnTo>
                <a:lnTo>
                  <a:pt x="527" y="511"/>
                </a:lnTo>
                <a:lnTo>
                  <a:pt x="558" y="520"/>
                </a:lnTo>
                <a:lnTo>
                  <a:pt x="487" y="526"/>
                </a:lnTo>
                <a:lnTo>
                  <a:pt x="472" y="568"/>
                </a:lnTo>
                <a:lnTo>
                  <a:pt x="500" y="567"/>
                </a:lnTo>
                <a:lnTo>
                  <a:pt x="475" y="597"/>
                </a:lnTo>
                <a:lnTo>
                  <a:pt x="570" y="558"/>
                </a:lnTo>
                <a:lnTo>
                  <a:pt x="583" y="534"/>
                </a:lnTo>
                <a:lnTo>
                  <a:pt x="568" y="523"/>
                </a:lnTo>
                <a:lnTo>
                  <a:pt x="590" y="502"/>
                </a:lnTo>
                <a:lnTo>
                  <a:pt x="587" y="520"/>
                </a:lnTo>
                <a:lnTo>
                  <a:pt x="632" y="510"/>
                </a:lnTo>
                <a:lnTo>
                  <a:pt x="624" y="527"/>
                </a:lnTo>
                <a:lnTo>
                  <a:pt x="701" y="558"/>
                </a:lnTo>
                <a:lnTo>
                  <a:pt x="814" y="573"/>
                </a:lnTo>
                <a:lnTo>
                  <a:pt x="833" y="556"/>
                </a:lnTo>
                <a:lnTo>
                  <a:pt x="849" y="564"/>
                </a:lnTo>
                <a:lnTo>
                  <a:pt x="828" y="582"/>
                </a:lnTo>
                <a:lnTo>
                  <a:pt x="860" y="599"/>
                </a:lnTo>
                <a:lnTo>
                  <a:pt x="876" y="586"/>
                </a:lnTo>
                <a:lnTo>
                  <a:pt x="848" y="547"/>
                </a:lnTo>
                <a:lnTo>
                  <a:pt x="793" y="547"/>
                </a:lnTo>
                <a:lnTo>
                  <a:pt x="793" y="90"/>
                </a:lnTo>
                <a:lnTo>
                  <a:pt x="479" y="52"/>
                </a:lnTo>
                <a:lnTo>
                  <a:pt x="466" y="30"/>
                </a:lnTo>
                <a:lnTo>
                  <a:pt x="380" y="15"/>
                </a:lnTo>
                <a:lnTo>
                  <a:pt x="370" y="33"/>
                </a:lnTo>
                <a:lnTo>
                  <a:pt x="345" y="28"/>
                </a:lnTo>
                <a:lnTo>
                  <a:pt x="369" y="12"/>
                </a:lnTo>
                <a:lnTo>
                  <a:pt x="333" y="0"/>
                </a:lnTo>
                <a:lnTo>
                  <a:pt x="298" y="30"/>
                </a:lnTo>
                <a:lnTo>
                  <a:pt x="240" y="33"/>
                </a:lnTo>
                <a:lnTo>
                  <a:pt x="237" y="61"/>
                </a:lnTo>
                <a:lnTo>
                  <a:pt x="232" y="45"/>
                </a:lnTo>
                <a:lnTo>
                  <a:pt x="179" y="60"/>
                </a:lnTo>
                <a:lnTo>
                  <a:pt x="188" y="81"/>
                </a:lnTo>
                <a:lnTo>
                  <a:pt x="163" y="75"/>
                </a:lnTo>
                <a:lnTo>
                  <a:pt x="129" y="118"/>
                </a:lnTo>
                <a:lnTo>
                  <a:pt x="55" y="134"/>
                </a:lnTo>
                <a:lnTo>
                  <a:pt x="58" y="154"/>
                </a:lnTo>
                <a:lnTo>
                  <a:pt x="37" y="159"/>
                </a:lnTo>
                <a:lnTo>
                  <a:pt x="127" y="224"/>
                </a:lnTo>
                <a:lnTo>
                  <a:pt x="252" y="255"/>
                </a:lnTo>
                <a:lnTo>
                  <a:pt x="176" y="247"/>
                </a:lnTo>
                <a:lnTo>
                  <a:pt x="179" y="264"/>
                </a:lnTo>
                <a:lnTo>
                  <a:pt x="209" y="265"/>
                </a:lnTo>
                <a:lnTo>
                  <a:pt x="184" y="279"/>
                </a:lnTo>
                <a:lnTo>
                  <a:pt x="127" y="275"/>
                </a:lnTo>
                <a:lnTo>
                  <a:pt x="127" y="249"/>
                </a:lnTo>
                <a:lnTo>
                  <a:pt x="100" y="252"/>
                </a:lnTo>
                <a:lnTo>
                  <a:pt x="0" y="29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75" name="Freeform 806"/>
          <p:cNvSpPr>
            <a:spLocks/>
          </p:cNvSpPr>
          <p:nvPr/>
        </p:nvSpPr>
        <p:spPr bwMode="auto">
          <a:xfrm>
            <a:off x="1222375" y="2940050"/>
            <a:ext cx="1500188" cy="709613"/>
          </a:xfrm>
          <a:custGeom>
            <a:avLst/>
            <a:gdLst/>
            <a:ahLst/>
            <a:cxnLst>
              <a:cxn ang="0">
                <a:pos x="20" y="115"/>
              </a:cxn>
              <a:cxn ang="0">
                <a:pos x="25" y="126"/>
              </a:cxn>
              <a:cxn ang="0">
                <a:pos x="54" y="412"/>
              </a:cxn>
              <a:cxn ang="0">
                <a:pos x="69" y="444"/>
              </a:cxn>
              <a:cxn ang="0">
                <a:pos x="178" y="551"/>
              </a:cxn>
              <a:cxn ang="0">
                <a:pos x="292" y="596"/>
              </a:cxn>
              <a:cxn ang="0">
                <a:pos x="536" y="624"/>
              </a:cxn>
              <a:cxn ang="0">
                <a:pos x="677" y="689"/>
              </a:cxn>
              <a:cxn ang="0">
                <a:pos x="811" y="816"/>
              </a:cxn>
              <a:cxn ang="0">
                <a:pos x="865" y="719"/>
              </a:cxn>
              <a:cxn ang="0">
                <a:pos x="956" y="689"/>
              </a:cxn>
              <a:cxn ang="0">
                <a:pos x="1036" y="677"/>
              </a:cxn>
              <a:cxn ang="0">
                <a:pos x="1069" y="671"/>
              </a:cxn>
              <a:cxn ang="0">
                <a:pos x="1077" y="674"/>
              </a:cxn>
              <a:cxn ang="0">
                <a:pos x="1227" y="712"/>
              </a:cxn>
              <a:cxn ang="0">
                <a:pos x="1272" y="838"/>
              </a:cxn>
              <a:cxn ang="0">
                <a:pos x="1306" y="781"/>
              </a:cxn>
              <a:cxn ang="0">
                <a:pos x="1289" y="601"/>
              </a:cxn>
              <a:cxn ang="0">
                <a:pos x="1409" y="486"/>
              </a:cxn>
              <a:cxn ang="0">
                <a:pos x="1415" y="447"/>
              </a:cxn>
              <a:cxn ang="0">
                <a:pos x="1388" y="395"/>
              </a:cxn>
              <a:cxn ang="0">
                <a:pos x="1410" y="374"/>
              </a:cxn>
              <a:cxn ang="0">
                <a:pos x="1435" y="444"/>
              </a:cxn>
              <a:cxn ang="0">
                <a:pos x="1443" y="358"/>
              </a:cxn>
              <a:cxn ang="0">
                <a:pos x="1490" y="314"/>
              </a:cxn>
              <a:cxn ang="0">
                <a:pos x="1577" y="267"/>
              </a:cxn>
              <a:cxn ang="0">
                <a:pos x="1688" y="178"/>
              </a:cxn>
              <a:cxn ang="0">
                <a:pos x="1668" y="141"/>
              </a:cxn>
              <a:cxn ang="0">
                <a:pos x="1621" y="76"/>
              </a:cxn>
              <a:cxn ang="0">
                <a:pos x="1435" y="184"/>
              </a:cxn>
              <a:cxn ang="0">
                <a:pos x="1338" y="233"/>
              </a:cxn>
              <a:cxn ang="0">
                <a:pos x="1258" y="292"/>
              </a:cxn>
              <a:cxn ang="0">
                <a:pos x="1218" y="277"/>
              </a:cxn>
              <a:cxn ang="0">
                <a:pos x="1233" y="252"/>
              </a:cxn>
              <a:cxn ang="0">
                <a:pos x="1225" y="201"/>
              </a:cxn>
              <a:cxn ang="0">
                <a:pos x="1207" y="156"/>
              </a:cxn>
              <a:cxn ang="0">
                <a:pos x="1127" y="178"/>
              </a:cxn>
              <a:cxn ang="0">
                <a:pos x="1087" y="282"/>
              </a:cxn>
              <a:cxn ang="0">
                <a:pos x="1102" y="158"/>
              </a:cxn>
              <a:cxn ang="0">
                <a:pos x="1116" y="132"/>
              </a:cxn>
              <a:cxn ang="0">
                <a:pos x="1181" y="111"/>
              </a:cxn>
              <a:cxn ang="0">
                <a:pos x="1062" y="100"/>
              </a:cxn>
              <a:cxn ang="0">
                <a:pos x="1010" y="107"/>
              </a:cxn>
              <a:cxn ang="0">
                <a:pos x="1023" y="55"/>
              </a:cxn>
              <a:cxn ang="0">
                <a:pos x="867" y="0"/>
              </a:cxn>
              <a:cxn ang="0">
                <a:pos x="55" y="17"/>
              </a:cxn>
              <a:cxn ang="0">
                <a:pos x="54" y="76"/>
              </a:cxn>
              <a:cxn ang="0">
                <a:pos x="0" y="46"/>
              </a:cxn>
            </a:cxnLst>
            <a:rect l="0" t="0" r="r" b="b"/>
            <a:pathLst>
              <a:path w="1691" h="838">
                <a:moveTo>
                  <a:pt x="0" y="46"/>
                </a:moveTo>
                <a:lnTo>
                  <a:pt x="20" y="115"/>
                </a:lnTo>
                <a:lnTo>
                  <a:pt x="44" y="122"/>
                </a:lnTo>
                <a:lnTo>
                  <a:pt x="25" y="126"/>
                </a:lnTo>
                <a:lnTo>
                  <a:pt x="10" y="333"/>
                </a:lnTo>
                <a:lnTo>
                  <a:pt x="54" y="412"/>
                </a:lnTo>
                <a:lnTo>
                  <a:pt x="80" y="412"/>
                </a:lnTo>
                <a:lnTo>
                  <a:pt x="69" y="444"/>
                </a:lnTo>
                <a:lnTo>
                  <a:pt x="124" y="532"/>
                </a:lnTo>
                <a:lnTo>
                  <a:pt x="178" y="551"/>
                </a:lnTo>
                <a:lnTo>
                  <a:pt x="223" y="602"/>
                </a:lnTo>
                <a:lnTo>
                  <a:pt x="292" y="596"/>
                </a:lnTo>
                <a:lnTo>
                  <a:pt x="403" y="643"/>
                </a:lnTo>
                <a:lnTo>
                  <a:pt x="536" y="624"/>
                </a:lnTo>
                <a:lnTo>
                  <a:pt x="616" y="713"/>
                </a:lnTo>
                <a:lnTo>
                  <a:pt x="677" y="689"/>
                </a:lnTo>
                <a:lnTo>
                  <a:pt x="752" y="798"/>
                </a:lnTo>
                <a:lnTo>
                  <a:pt x="811" y="816"/>
                </a:lnTo>
                <a:lnTo>
                  <a:pt x="804" y="757"/>
                </a:lnTo>
                <a:lnTo>
                  <a:pt x="865" y="719"/>
                </a:lnTo>
                <a:lnTo>
                  <a:pt x="872" y="690"/>
                </a:lnTo>
                <a:lnTo>
                  <a:pt x="956" y="689"/>
                </a:lnTo>
                <a:lnTo>
                  <a:pt x="1035" y="713"/>
                </a:lnTo>
                <a:lnTo>
                  <a:pt x="1036" y="677"/>
                </a:lnTo>
                <a:lnTo>
                  <a:pt x="1005" y="672"/>
                </a:lnTo>
                <a:lnTo>
                  <a:pt x="1069" y="671"/>
                </a:lnTo>
                <a:lnTo>
                  <a:pt x="1072" y="654"/>
                </a:lnTo>
                <a:lnTo>
                  <a:pt x="1077" y="674"/>
                </a:lnTo>
                <a:lnTo>
                  <a:pt x="1196" y="682"/>
                </a:lnTo>
                <a:lnTo>
                  <a:pt x="1227" y="712"/>
                </a:lnTo>
                <a:lnTo>
                  <a:pt x="1232" y="766"/>
                </a:lnTo>
                <a:lnTo>
                  <a:pt x="1272" y="838"/>
                </a:lnTo>
                <a:lnTo>
                  <a:pt x="1296" y="835"/>
                </a:lnTo>
                <a:lnTo>
                  <a:pt x="1306" y="781"/>
                </a:lnTo>
                <a:lnTo>
                  <a:pt x="1264" y="654"/>
                </a:lnTo>
                <a:lnTo>
                  <a:pt x="1289" y="601"/>
                </a:lnTo>
                <a:lnTo>
                  <a:pt x="1438" y="497"/>
                </a:lnTo>
                <a:lnTo>
                  <a:pt x="1409" y="486"/>
                </a:lnTo>
                <a:lnTo>
                  <a:pt x="1435" y="482"/>
                </a:lnTo>
                <a:lnTo>
                  <a:pt x="1415" y="447"/>
                </a:lnTo>
                <a:lnTo>
                  <a:pt x="1419" y="417"/>
                </a:lnTo>
                <a:lnTo>
                  <a:pt x="1388" y="395"/>
                </a:lnTo>
                <a:lnTo>
                  <a:pt x="1419" y="411"/>
                </a:lnTo>
                <a:lnTo>
                  <a:pt x="1410" y="374"/>
                </a:lnTo>
                <a:lnTo>
                  <a:pt x="1432" y="363"/>
                </a:lnTo>
                <a:lnTo>
                  <a:pt x="1435" y="444"/>
                </a:lnTo>
                <a:lnTo>
                  <a:pt x="1456" y="396"/>
                </a:lnTo>
                <a:lnTo>
                  <a:pt x="1443" y="358"/>
                </a:lnTo>
                <a:lnTo>
                  <a:pt x="1458" y="380"/>
                </a:lnTo>
                <a:lnTo>
                  <a:pt x="1490" y="314"/>
                </a:lnTo>
                <a:lnTo>
                  <a:pt x="1609" y="284"/>
                </a:lnTo>
                <a:lnTo>
                  <a:pt x="1577" y="267"/>
                </a:lnTo>
                <a:lnTo>
                  <a:pt x="1600" y="216"/>
                </a:lnTo>
                <a:lnTo>
                  <a:pt x="1688" y="178"/>
                </a:lnTo>
                <a:lnTo>
                  <a:pt x="1691" y="157"/>
                </a:lnTo>
                <a:lnTo>
                  <a:pt x="1668" y="141"/>
                </a:lnTo>
                <a:lnTo>
                  <a:pt x="1668" y="92"/>
                </a:lnTo>
                <a:lnTo>
                  <a:pt x="1621" y="76"/>
                </a:lnTo>
                <a:lnTo>
                  <a:pt x="1585" y="156"/>
                </a:lnTo>
                <a:lnTo>
                  <a:pt x="1435" y="184"/>
                </a:lnTo>
                <a:lnTo>
                  <a:pt x="1424" y="219"/>
                </a:lnTo>
                <a:lnTo>
                  <a:pt x="1338" y="233"/>
                </a:lnTo>
                <a:lnTo>
                  <a:pt x="1344" y="244"/>
                </a:lnTo>
                <a:lnTo>
                  <a:pt x="1258" y="292"/>
                </a:lnTo>
                <a:lnTo>
                  <a:pt x="1220" y="290"/>
                </a:lnTo>
                <a:lnTo>
                  <a:pt x="1218" y="277"/>
                </a:lnTo>
                <a:lnTo>
                  <a:pt x="1225" y="262"/>
                </a:lnTo>
                <a:lnTo>
                  <a:pt x="1233" y="252"/>
                </a:lnTo>
                <a:lnTo>
                  <a:pt x="1238" y="237"/>
                </a:lnTo>
                <a:lnTo>
                  <a:pt x="1225" y="201"/>
                </a:lnTo>
                <a:lnTo>
                  <a:pt x="1195" y="214"/>
                </a:lnTo>
                <a:lnTo>
                  <a:pt x="1207" y="156"/>
                </a:lnTo>
                <a:lnTo>
                  <a:pt x="1161" y="141"/>
                </a:lnTo>
                <a:lnTo>
                  <a:pt x="1127" y="178"/>
                </a:lnTo>
                <a:lnTo>
                  <a:pt x="1114" y="279"/>
                </a:lnTo>
                <a:lnTo>
                  <a:pt x="1087" y="282"/>
                </a:lnTo>
                <a:lnTo>
                  <a:pt x="1079" y="234"/>
                </a:lnTo>
                <a:lnTo>
                  <a:pt x="1102" y="158"/>
                </a:lnTo>
                <a:lnTo>
                  <a:pt x="1080" y="171"/>
                </a:lnTo>
                <a:lnTo>
                  <a:pt x="1116" y="132"/>
                </a:lnTo>
                <a:lnTo>
                  <a:pt x="1193" y="131"/>
                </a:lnTo>
                <a:lnTo>
                  <a:pt x="1181" y="111"/>
                </a:lnTo>
                <a:lnTo>
                  <a:pt x="1176" y="111"/>
                </a:lnTo>
                <a:lnTo>
                  <a:pt x="1062" y="100"/>
                </a:lnTo>
                <a:lnTo>
                  <a:pt x="1080" y="75"/>
                </a:lnTo>
                <a:lnTo>
                  <a:pt x="1010" y="107"/>
                </a:lnTo>
                <a:lnTo>
                  <a:pt x="955" y="107"/>
                </a:lnTo>
                <a:lnTo>
                  <a:pt x="1023" y="55"/>
                </a:lnTo>
                <a:lnTo>
                  <a:pt x="882" y="27"/>
                </a:lnTo>
                <a:lnTo>
                  <a:pt x="867" y="0"/>
                </a:lnTo>
                <a:lnTo>
                  <a:pt x="865" y="17"/>
                </a:lnTo>
                <a:lnTo>
                  <a:pt x="55" y="17"/>
                </a:lnTo>
                <a:lnTo>
                  <a:pt x="71" y="50"/>
                </a:lnTo>
                <a:lnTo>
                  <a:pt x="54" y="76"/>
                </a:lnTo>
                <a:lnTo>
                  <a:pt x="57" y="49"/>
                </a:lnTo>
                <a:lnTo>
                  <a:pt x="0" y="4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76" name="Freeform 807"/>
          <p:cNvSpPr>
            <a:spLocks/>
          </p:cNvSpPr>
          <p:nvPr/>
        </p:nvSpPr>
        <p:spPr bwMode="auto">
          <a:xfrm>
            <a:off x="9359900" y="2430463"/>
            <a:ext cx="76200" cy="25400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54" y="0"/>
              </a:cxn>
              <a:cxn ang="0">
                <a:pos x="89" y="14"/>
              </a:cxn>
              <a:cxn ang="0">
                <a:pos x="70" y="29"/>
              </a:cxn>
              <a:cxn ang="0">
                <a:pos x="0" y="9"/>
              </a:cxn>
            </a:cxnLst>
            <a:rect l="0" t="0" r="r" b="b"/>
            <a:pathLst>
              <a:path w="89" h="29">
                <a:moveTo>
                  <a:pt x="0" y="9"/>
                </a:moveTo>
                <a:lnTo>
                  <a:pt x="54" y="0"/>
                </a:lnTo>
                <a:lnTo>
                  <a:pt x="89" y="14"/>
                </a:lnTo>
                <a:lnTo>
                  <a:pt x="70" y="29"/>
                </a:lnTo>
                <a:lnTo>
                  <a:pt x="0" y="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77" name="Freeform 808"/>
          <p:cNvSpPr>
            <a:spLocks/>
          </p:cNvSpPr>
          <p:nvPr/>
        </p:nvSpPr>
        <p:spPr bwMode="auto">
          <a:xfrm>
            <a:off x="2943225" y="5072063"/>
            <a:ext cx="139700" cy="134937"/>
          </a:xfrm>
          <a:custGeom>
            <a:avLst/>
            <a:gdLst/>
            <a:ahLst/>
            <a:cxnLst>
              <a:cxn ang="0">
                <a:pos x="0" y="130"/>
              </a:cxn>
              <a:cxn ang="0">
                <a:pos x="23" y="6"/>
              </a:cxn>
              <a:cxn ang="0">
                <a:pos x="47" y="0"/>
              </a:cxn>
              <a:cxn ang="0">
                <a:pos x="133" y="64"/>
              </a:cxn>
              <a:cxn ang="0">
                <a:pos x="153" y="88"/>
              </a:cxn>
              <a:cxn ang="0">
                <a:pos x="146" y="121"/>
              </a:cxn>
              <a:cxn ang="0">
                <a:pos x="105" y="161"/>
              </a:cxn>
              <a:cxn ang="0">
                <a:pos x="0" y="130"/>
              </a:cxn>
            </a:cxnLst>
            <a:rect l="0" t="0" r="r" b="b"/>
            <a:pathLst>
              <a:path w="153" h="161">
                <a:moveTo>
                  <a:pt x="0" y="130"/>
                </a:moveTo>
                <a:lnTo>
                  <a:pt x="23" y="6"/>
                </a:lnTo>
                <a:lnTo>
                  <a:pt x="47" y="0"/>
                </a:lnTo>
                <a:lnTo>
                  <a:pt x="133" y="64"/>
                </a:lnTo>
                <a:lnTo>
                  <a:pt x="153" y="88"/>
                </a:lnTo>
                <a:lnTo>
                  <a:pt x="146" y="121"/>
                </a:lnTo>
                <a:lnTo>
                  <a:pt x="105" y="161"/>
                </a:lnTo>
                <a:lnTo>
                  <a:pt x="0" y="13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78" name="Freeform 809"/>
          <p:cNvSpPr>
            <a:spLocks/>
          </p:cNvSpPr>
          <p:nvPr/>
        </p:nvSpPr>
        <p:spPr bwMode="auto">
          <a:xfrm>
            <a:off x="2559050" y="3984625"/>
            <a:ext cx="350838" cy="290513"/>
          </a:xfrm>
          <a:custGeom>
            <a:avLst/>
            <a:gdLst/>
            <a:ahLst/>
            <a:cxnLst>
              <a:cxn ang="0">
                <a:pos x="0" y="94"/>
              </a:cxn>
              <a:cxn ang="0">
                <a:pos x="37" y="154"/>
              </a:cxn>
              <a:cxn ang="0">
                <a:pos x="95" y="161"/>
              </a:cxn>
              <a:cxn ang="0">
                <a:pos x="112" y="186"/>
              </a:cxn>
              <a:cxn ang="0">
                <a:pos x="169" y="182"/>
              </a:cxn>
              <a:cxn ang="0">
                <a:pos x="159" y="286"/>
              </a:cxn>
              <a:cxn ang="0">
                <a:pos x="187" y="329"/>
              </a:cxn>
              <a:cxn ang="0">
                <a:pos x="219" y="343"/>
              </a:cxn>
              <a:cxn ang="0">
                <a:pos x="292" y="303"/>
              </a:cxn>
              <a:cxn ang="0">
                <a:pos x="263" y="296"/>
              </a:cxn>
              <a:cxn ang="0">
                <a:pos x="250" y="238"/>
              </a:cxn>
              <a:cxn ang="0">
                <a:pos x="299" y="250"/>
              </a:cxn>
              <a:cxn ang="0">
                <a:pos x="374" y="214"/>
              </a:cxn>
              <a:cxn ang="0">
                <a:pos x="351" y="186"/>
              </a:cxn>
              <a:cxn ang="0">
                <a:pos x="378" y="160"/>
              </a:cxn>
              <a:cxn ang="0">
                <a:pos x="366" y="140"/>
              </a:cxn>
              <a:cxn ang="0">
                <a:pos x="393" y="119"/>
              </a:cxn>
              <a:cxn ang="0">
                <a:pos x="359" y="114"/>
              </a:cxn>
              <a:cxn ang="0">
                <a:pos x="359" y="86"/>
              </a:cxn>
              <a:cxn ang="0">
                <a:pos x="302" y="58"/>
              </a:cxn>
              <a:cxn ang="0">
                <a:pos x="328" y="49"/>
              </a:cxn>
              <a:cxn ang="0">
                <a:pos x="154" y="55"/>
              </a:cxn>
              <a:cxn ang="0">
                <a:pos x="98" y="0"/>
              </a:cxn>
              <a:cxn ang="0">
                <a:pos x="102" y="25"/>
              </a:cxn>
              <a:cxn ang="0">
                <a:pos x="52" y="47"/>
              </a:cxn>
              <a:cxn ang="0">
                <a:pos x="66" y="86"/>
              </a:cxn>
              <a:cxn ang="0">
                <a:pos x="48" y="101"/>
              </a:cxn>
              <a:cxn ang="0">
                <a:pos x="37" y="65"/>
              </a:cxn>
              <a:cxn ang="0">
                <a:pos x="56" y="15"/>
              </a:cxn>
              <a:cxn ang="0">
                <a:pos x="0" y="94"/>
              </a:cxn>
            </a:cxnLst>
            <a:rect l="0" t="0" r="r" b="b"/>
            <a:pathLst>
              <a:path w="393" h="343">
                <a:moveTo>
                  <a:pt x="0" y="94"/>
                </a:moveTo>
                <a:lnTo>
                  <a:pt x="37" y="154"/>
                </a:lnTo>
                <a:lnTo>
                  <a:pt x="95" y="161"/>
                </a:lnTo>
                <a:lnTo>
                  <a:pt x="112" y="186"/>
                </a:lnTo>
                <a:lnTo>
                  <a:pt x="169" y="182"/>
                </a:lnTo>
                <a:lnTo>
                  <a:pt x="159" y="286"/>
                </a:lnTo>
                <a:lnTo>
                  <a:pt x="187" y="329"/>
                </a:lnTo>
                <a:lnTo>
                  <a:pt x="219" y="343"/>
                </a:lnTo>
                <a:lnTo>
                  <a:pt x="292" y="303"/>
                </a:lnTo>
                <a:lnTo>
                  <a:pt x="263" y="296"/>
                </a:lnTo>
                <a:lnTo>
                  <a:pt x="250" y="238"/>
                </a:lnTo>
                <a:lnTo>
                  <a:pt x="299" y="250"/>
                </a:lnTo>
                <a:lnTo>
                  <a:pt x="374" y="214"/>
                </a:lnTo>
                <a:lnTo>
                  <a:pt x="351" y="186"/>
                </a:lnTo>
                <a:lnTo>
                  <a:pt x="378" y="160"/>
                </a:lnTo>
                <a:lnTo>
                  <a:pt x="366" y="140"/>
                </a:lnTo>
                <a:lnTo>
                  <a:pt x="393" y="119"/>
                </a:lnTo>
                <a:lnTo>
                  <a:pt x="359" y="114"/>
                </a:lnTo>
                <a:lnTo>
                  <a:pt x="359" y="86"/>
                </a:lnTo>
                <a:lnTo>
                  <a:pt x="302" y="58"/>
                </a:lnTo>
                <a:lnTo>
                  <a:pt x="328" y="49"/>
                </a:lnTo>
                <a:lnTo>
                  <a:pt x="154" y="55"/>
                </a:lnTo>
                <a:lnTo>
                  <a:pt x="98" y="0"/>
                </a:lnTo>
                <a:lnTo>
                  <a:pt x="102" y="25"/>
                </a:lnTo>
                <a:lnTo>
                  <a:pt x="52" y="47"/>
                </a:lnTo>
                <a:lnTo>
                  <a:pt x="66" y="86"/>
                </a:lnTo>
                <a:lnTo>
                  <a:pt x="48" y="101"/>
                </a:lnTo>
                <a:lnTo>
                  <a:pt x="37" y="65"/>
                </a:lnTo>
                <a:lnTo>
                  <a:pt x="56" y="15"/>
                </a:lnTo>
                <a:lnTo>
                  <a:pt x="0" y="9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79" name="Freeform 810"/>
          <p:cNvSpPr>
            <a:spLocks/>
          </p:cNvSpPr>
          <p:nvPr/>
        </p:nvSpPr>
        <p:spPr bwMode="auto">
          <a:xfrm>
            <a:off x="7124700" y="3703638"/>
            <a:ext cx="184150" cy="373062"/>
          </a:xfrm>
          <a:custGeom>
            <a:avLst/>
            <a:gdLst/>
            <a:ahLst/>
            <a:cxnLst>
              <a:cxn ang="0">
                <a:pos x="0" y="23"/>
              </a:cxn>
              <a:cxn ang="0">
                <a:pos x="30" y="69"/>
              </a:cxn>
              <a:cxn ang="0">
                <a:pos x="71" y="87"/>
              </a:cxn>
              <a:cxn ang="0">
                <a:pos x="51" y="122"/>
              </a:cxn>
              <a:cxn ang="0">
                <a:pos x="122" y="181"/>
              </a:cxn>
              <a:cxn ang="0">
                <a:pos x="156" y="262"/>
              </a:cxn>
              <a:cxn ang="0">
                <a:pos x="157" y="330"/>
              </a:cxn>
              <a:cxn ang="0">
                <a:pos x="69" y="390"/>
              </a:cxn>
              <a:cxn ang="0">
                <a:pos x="85" y="445"/>
              </a:cxn>
              <a:cxn ang="0">
                <a:pos x="111" y="406"/>
              </a:cxn>
              <a:cxn ang="0">
                <a:pos x="127" y="416"/>
              </a:cxn>
              <a:cxn ang="0">
                <a:pos x="135" y="393"/>
              </a:cxn>
              <a:cxn ang="0">
                <a:pos x="207" y="352"/>
              </a:cxn>
              <a:cxn ang="0">
                <a:pos x="196" y="239"/>
              </a:cxn>
              <a:cxn ang="0">
                <a:pos x="100" y="136"/>
              </a:cxn>
              <a:cxn ang="0">
                <a:pos x="110" y="102"/>
              </a:cxn>
              <a:cxn ang="0">
                <a:pos x="167" y="51"/>
              </a:cxn>
              <a:cxn ang="0">
                <a:pos x="89" y="0"/>
              </a:cxn>
              <a:cxn ang="0">
                <a:pos x="0" y="23"/>
              </a:cxn>
            </a:cxnLst>
            <a:rect l="0" t="0" r="r" b="b"/>
            <a:pathLst>
              <a:path w="207" h="445">
                <a:moveTo>
                  <a:pt x="0" y="23"/>
                </a:moveTo>
                <a:lnTo>
                  <a:pt x="30" y="69"/>
                </a:lnTo>
                <a:lnTo>
                  <a:pt x="71" y="87"/>
                </a:lnTo>
                <a:lnTo>
                  <a:pt x="51" y="122"/>
                </a:lnTo>
                <a:lnTo>
                  <a:pt x="122" y="181"/>
                </a:lnTo>
                <a:lnTo>
                  <a:pt x="156" y="262"/>
                </a:lnTo>
                <a:lnTo>
                  <a:pt x="157" y="330"/>
                </a:lnTo>
                <a:lnTo>
                  <a:pt x="69" y="390"/>
                </a:lnTo>
                <a:lnTo>
                  <a:pt x="85" y="445"/>
                </a:lnTo>
                <a:lnTo>
                  <a:pt x="111" y="406"/>
                </a:lnTo>
                <a:lnTo>
                  <a:pt x="127" y="416"/>
                </a:lnTo>
                <a:lnTo>
                  <a:pt x="135" y="393"/>
                </a:lnTo>
                <a:lnTo>
                  <a:pt x="207" y="352"/>
                </a:lnTo>
                <a:lnTo>
                  <a:pt x="196" y="239"/>
                </a:lnTo>
                <a:lnTo>
                  <a:pt x="100" y="136"/>
                </a:lnTo>
                <a:lnTo>
                  <a:pt x="110" y="102"/>
                </a:lnTo>
                <a:lnTo>
                  <a:pt x="167" y="51"/>
                </a:lnTo>
                <a:lnTo>
                  <a:pt x="89" y="0"/>
                </a:lnTo>
                <a:lnTo>
                  <a:pt x="0" y="2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0" name="Freeform 811"/>
          <p:cNvSpPr>
            <a:spLocks/>
          </p:cNvSpPr>
          <p:nvPr/>
        </p:nvSpPr>
        <p:spPr bwMode="auto">
          <a:xfrm>
            <a:off x="5594350" y="3810000"/>
            <a:ext cx="252413" cy="163513"/>
          </a:xfrm>
          <a:custGeom>
            <a:avLst/>
            <a:gdLst/>
            <a:ahLst/>
            <a:cxnLst>
              <a:cxn ang="0">
                <a:pos x="0" y="193"/>
              </a:cxn>
              <a:cxn ang="0">
                <a:pos x="73" y="151"/>
              </a:cxn>
              <a:cxn ang="0">
                <a:pos x="61" y="129"/>
              </a:cxn>
              <a:cxn ang="0">
                <a:pos x="82" y="104"/>
              </a:cxn>
              <a:cxn ang="0">
                <a:pos x="158" y="21"/>
              </a:cxn>
              <a:cxn ang="0">
                <a:pos x="252" y="0"/>
              </a:cxn>
              <a:cxn ang="0">
                <a:pos x="283" y="75"/>
              </a:cxn>
              <a:cxn ang="0">
                <a:pos x="257" y="104"/>
              </a:cxn>
              <a:cxn ang="0">
                <a:pos x="151" y="156"/>
              </a:cxn>
              <a:cxn ang="0">
                <a:pos x="0" y="193"/>
              </a:cxn>
            </a:cxnLst>
            <a:rect l="0" t="0" r="r" b="b"/>
            <a:pathLst>
              <a:path w="283" h="193">
                <a:moveTo>
                  <a:pt x="0" y="193"/>
                </a:moveTo>
                <a:lnTo>
                  <a:pt x="73" y="151"/>
                </a:lnTo>
                <a:lnTo>
                  <a:pt x="61" y="129"/>
                </a:lnTo>
                <a:lnTo>
                  <a:pt x="82" y="104"/>
                </a:lnTo>
                <a:lnTo>
                  <a:pt x="158" y="21"/>
                </a:lnTo>
                <a:lnTo>
                  <a:pt x="252" y="0"/>
                </a:lnTo>
                <a:lnTo>
                  <a:pt x="283" y="75"/>
                </a:lnTo>
                <a:lnTo>
                  <a:pt x="257" y="104"/>
                </a:lnTo>
                <a:lnTo>
                  <a:pt x="151" y="156"/>
                </a:lnTo>
                <a:lnTo>
                  <a:pt x="0" y="19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1" name="Freeform 812"/>
          <p:cNvSpPr>
            <a:spLocks/>
          </p:cNvSpPr>
          <p:nvPr/>
        </p:nvSpPr>
        <p:spPr bwMode="auto">
          <a:xfrm>
            <a:off x="5575300" y="3854450"/>
            <a:ext cx="93663" cy="119063"/>
          </a:xfrm>
          <a:custGeom>
            <a:avLst/>
            <a:gdLst/>
            <a:ahLst/>
            <a:cxnLst>
              <a:cxn ang="0">
                <a:pos x="0" y="29"/>
              </a:cxn>
              <a:cxn ang="0">
                <a:pos x="23" y="142"/>
              </a:cxn>
              <a:cxn ang="0">
                <a:pos x="96" y="100"/>
              </a:cxn>
              <a:cxn ang="0">
                <a:pos x="84" y="78"/>
              </a:cxn>
              <a:cxn ang="0">
                <a:pos x="105" y="53"/>
              </a:cxn>
              <a:cxn ang="0">
                <a:pos x="105" y="21"/>
              </a:cxn>
              <a:cxn ang="0">
                <a:pos x="52" y="0"/>
              </a:cxn>
              <a:cxn ang="0">
                <a:pos x="0" y="29"/>
              </a:cxn>
            </a:cxnLst>
            <a:rect l="0" t="0" r="r" b="b"/>
            <a:pathLst>
              <a:path w="105" h="142">
                <a:moveTo>
                  <a:pt x="0" y="29"/>
                </a:moveTo>
                <a:lnTo>
                  <a:pt x="23" y="142"/>
                </a:lnTo>
                <a:lnTo>
                  <a:pt x="96" y="100"/>
                </a:lnTo>
                <a:lnTo>
                  <a:pt x="84" y="78"/>
                </a:lnTo>
                <a:lnTo>
                  <a:pt x="105" y="53"/>
                </a:lnTo>
                <a:lnTo>
                  <a:pt x="105" y="21"/>
                </a:lnTo>
                <a:lnTo>
                  <a:pt x="52" y="0"/>
                </a:lnTo>
                <a:lnTo>
                  <a:pt x="0" y="2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2" name="Freeform 813"/>
          <p:cNvSpPr>
            <a:spLocks/>
          </p:cNvSpPr>
          <p:nvPr/>
        </p:nvSpPr>
        <p:spPr bwMode="auto">
          <a:xfrm>
            <a:off x="4822825" y="3019425"/>
            <a:ext cx="242888" cy="185738"/>
          </a:xfrm>
          <a:custGeom>
            <a:avLst/>
            <a:gdLst/>
            <a:ahLst/>
            <a:cxnLst>
              <a:cxn ang="0">
                <a:pos x="0" y="52"/>
              </a:cxn>
              <a:cxn ang="0">
                <a:pos x="0" y="16"/>
              </a:cxn>
              <a:cxn ang="0">
                <a:pos x="70" y="0"/>
              </a:cxn>
              <a:cxn ang="0">
                <a:pos x="126" y="43"/>
              </a:cxn>
              <a:cxn ang="0">
                <a:pos x="190" y="31"/>
              </a:cxn>
              <a:cxn ang="0">
                <a:pos x="267" y="99"/>
              </a:cxn>
              <a:cxn ang="0">
                <a:pos x="256" y="172"/>
              </a:cxn>
              <a:cxn ang="0">
                <a:pos x="274" y="203"/>
              </a:cxn>
              <a:cxn ang="0">
                <a:pos x="216" y="219"/>
              </a:cxn>
              <a:cxn ang="0">
                <a:pos x="188" y="159"/>
              </a:cxn>
              <a:cxn ang="0">
                <a:pos x="163" y="184"/>
              </a:cxn>
              <a:cxn ang="0">
                <a:pos x="70" y="124"/>
              </a:cxn>
              <a:cxn ang="0">
                <a:pos x="26" y="61"/>
              </a:cxn>
              <a:cxn ang="0">
                <a:pos x="2" y="74"/>
              </a:cxn>
              <a:cxn ang="0">
                <a:pos x="0" y="52"/>
              </a:cxn>
            </a:cxnLst>
            <a:rect l="0" t="0" r="r" b="b"/>
            <a:pathLst>
              <a:path w="274" h="219">
                <a:moveTo>
                  <a:pt x="0" y="52"/>
                </a:moveTo>
                <a:lnTo>
                  <a:pt x="0" y="16"/>
                </a:lnTo>
                <a:lnTo>
                  <a:pt x="70" y="0"/>
                </a:lnTo>
                <a:lnTo>
                  <a:pt x="126" y="43"/>
                </a:lnTo>
                <a:lnTo>
                  <a:pt x="190" y="31"/>
                </a:lnTo>
                <a:lnTo>
                  <a:pt x="267" y="99"/>
                </a:lnTo>
                <a:lnTo>
                  <a:pt x="256" y="172"/>
                </a:lnTo>
                <a:lnTo>
                  <a:pt x="274" y="203"/>
                </a:lnTo>
                <a:lnTo>
                  <a:pt x="216" y="219"/>
                </a:lnTo>
                <a:lnTo>
                  <a:pt x="188" y="159"/>
                </a:lnTo>
                <a:lnTo>
                  <a:pt x="163" y="184"/>
                </a:lnTo>
                <a:lnTo>
                  <a:pt x="70" y="124"/>
                </a:lnTo>
                <a:lnTo>
                  <a:pt x="26" y="61"/>
                </a:lnTo>
                <a:lnTo>
                  <a:pt x="2" y="74"/>
                </a:lnTo>
                <a:lnTo>
                  <a:pt x="0" y="5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3" name="Freeform 814"/>
          <p:cNvSpPr>
            <a:spLocks/>
          </p:cNvSpPr>
          <p:nvPr/>
        </p:nvSpPr>
        <p:spPr bwMode="auto">
          <a:xfrm>
            <a:off x="4767263" y="4438650"/>
            <a:ext cx="330200" cy="312738"/>
          </a:xfrm>
          <a:custGeom>
            <a:avLst/>
            <a:gdLst/>
            <a:ahLst/>
            <a:cxnLst>
              <a:cxn ang="0">
                <a:pos x="0" y="348"/>
              </a:cxn>
              <a:cxn ang="0">
                <a:pos x="49" y="335"/>
              </a:cxn>
              <a:cxn ang="0">
                <a:pos x="290" y="371"/>
              </a:cxn>
              <a:cxn ang="0">
                <a:pos x="343" y="355"/>
              </a:cxn>
              <a:cxn ang="0">
                <a:pos x="307" y="326"/>
              </a:cxn>
              <a:cxn ang="0">
                <a:pos x="307" y="214"/>
              </a:cxn>
              <a:cxn ang="0">
                <a:pos x="373" y="214"/>
              </a:cxn>
              <a:cxn ang="0">
                <a:pos x="368" y="153"/>
              </a:cxn>
              <a:cxn ang="0">
                <a:pos x="307" y="159"/>
              </a:cxn>
              <a:cxn ang="0">
                <a:pos x="301" y="51"/>
              </a:cxn>
              <a:cxn ang="0">
                <a:pos x="273" y="32"/>
              </a:cxn>
              <a:cxn ang="0">
                <a:pos x="235" y="35"/>
              </a:cxn>
              <a:cxn ang="0">
                <a:pos x="226" y="65"/>
              </a:cxn>
              <a:cxn ang="0">
                <a:pos x="184" y="68"/>
              </a:cxn>
              <a:cxn ang="0">
                <a:pos x="138" y="0"/>
              </a:cxn>
              <a:cxn ang="0">
                <a:pos x="27" y="15"/>
              </a:cxn>
              <a:cxn ang="0">
                <a:pos x="66" y="156"/>
              </a:cxn>
              <a:cxn ang="0">
                <a:pos x="0" y="348"/>
              </a:cxn>
            </a:cxnLst>
            <a:rect l="0" t="0" r="r" b="b"/>
            <a:pathLst>
              <a:path w="373" h="371">
                <a:moveTo>
                  <a:pt x="0" y="348"/>
                </a:moveTo>
                <a:lnTo>
                  <a:pt x="49" y="335"/>
                </a:lnTo>
                <a:lnTo>
                  <a:pt x="290" y="371"/>
                </a:lnTo>
                <a:lnTo>
                  <a:pt x="343" y="355"/>
                </a:lnTo>
                <a:lnTo>
                  <a:pt x="307" y="326"/>
                </a:lnTo>
                <a:lnTo>
                  <a:pt x="307" y="214"/>
                </a:lnTo>
                <a:lnTo>
                  <a:pt x="373" y="214"/>
                </a:lnTo>
                <a:lnTo>
                  <a:pt x="368" y="153"/>
                </a:lnTo>
                <a:lnTo>
                  <a:pt x="307" y="159"/>
                </a:lnTo>
                <a:lnTo>
                  <a:pt x="301" y="51"/>
                </a:lnTo>
                <a:lnTo>
                  <a:pt x="273" y="32"/>
                </a:lnTo>
                <a:lnTo>
                  <a:pt x="235" y="35"/>
                </a:lnTo>
                <a:lnTo>
                  <a:pt x="226" y="65"/>
                </a:lnTo>
                <a:lnTo>
                  <a:pt x="184" y="68"/>
                </a:lnTo>
                <a:lnTo>
                  <a:pt x="138" y="0"/>
                </a:lnTo>
                <a:lnTo>
                  <a:pt x="27" y="15"/>
                </a:lnTo>
                <a:lnTo>
                  <a:pt x="66" y="156"/>
                </a:lnTo>
                <a:lnTo>
                  <a:pt x="0" y="34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4" name="Freeform 815"/>
          <p:cNvSpPr>
            <a:spLocks/>
          </p:cNvSpPr>
          <p:nvPr/>
        </p:nvSpPr>
        <p:spPr bwMode="auto">
          <a:xfrm>
            <a:off x="4778375" y="4411663"/>
            <a:ext cx="26988" cy="26987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13" y="33"/>
              </a:cxn>
              <a:cxn ang="0">
                <a:pos x="31" y="0"/>
              </a:cxn>
              <a:cxn ang="0">
                <a:pos x="0" y="10"/>
              </a:cxn>
            </a:cxnLst>
            <a:rect l="0" t="0" r="r" b="b"/>
            <a:pathLst>
              <a:path w="31" h="33">
                <a:moveTo>
                  <a:pt x="0" y="10"/>
                </a:moveTo>
                <a:lnTo>
                  <a:pt x="13" y="33"/>
                </a:lnTo>
                <a:lnTo>
                  <a:pt x="31" y="0"/>
                </a:lnTo>
                <a:lnTo>
                  <a:pt x="0" y="1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5" name="Freeform 816"/>
          <p:cNvSpPr>
            <a:spLocks/>
          </p:cNvSpPr>
          <p:nvPr/>
        </p:nvSpPr>
        <p:spPr bwMode="auto">
          <a:xfrm>
            <a:off x="4981575" y="4746625"/>
            <a:ext cx="244475" cy="233363"/>
          </a:xfrm>
          <a:custGeom>
            <a:avLst/>
            <a:gdLst/>
            <a:ahLst/>
            <a:cxnLst>
              <a:cxn ang="0">
                <a:pos x="0" y="213"/>
              </a:cxn>
              <a:cxn ang="0">
                <a:pos x="0" y="129"/>
              </a:cxn>
              <a:cxn ang="0">
                <a:pos x="31" y="128"/>
              </a:cxn>
              <a:cxn ang="0">
                <a:pos x="31" y="21"/>
              </a:cxn>
              <a:cxn ang="0">
                <a:pos x="88" y="8"/>
              </a:cxn>
              <a:cxn ang="0">
                <a:pos x="106" y="27"/>
              </a:cxn>
              <a:cxn ang="0">
                <a:pos x="154" y="0"/>
              </a:cxn>
              <a:cxn ang="0">
                <a:pos x="235" y="114"/>
              </a:cxn>
              <a:cxn ang="0">
                <a:pos x="275" y="134"/>
              </a:cxn>
              <a:cxn ang="0">
                <a:pos x="166" y="239"/>
              </a:cxn>
              <a:cxn ang="0">
                <a:pos x="101" y="239"/>
              </a:cxn>
              <a:cxn ang="0">
                <a:pos x="66" y="276"/>
              </a:cxn>
              <a:cxn ang="0">
                <a:pos x="25" y="278"/>
              </a:cxn>
              <a:cxn ang="0">
                <a:pos x="26" y="244"/>
              </a:cxn>
              <a:cxn ang="0">
                <a:pos x="0" y="213"/>
              </a:cxn>
            </a:cxnLst>
            <a:rect l="0" t="0" r="r" b="b"/>
            <a:pathLst>
              <a:path w="275" h="278">
                <a:moveTo>
                  <a:pt x="0" y="213"/>
                </a:moveTo>
                <a:lnTo>
                  <a:pt x="0" y="129"/>
                </a:lnTo>
                <a:lnTo>
                  <a:pt x="31" y="128"/>
                </a:lnTo>
                <a:lnTo>
                  <a:pt x="31" y="21"/>
                </a:lnTo>
                <a:lnTo>
                  <a:pt x="88" y="8"/>
                </a:lnTo>
                <a:lnTo>
                  <a:pt x="106" y="27"/>
                </a:lnTo>
                <a:lnTo>
                  <a:pt x="154" y="0"/>
                </a:lnTo>
                <a:lnTo>
                  <a:pt x="235" y="114"/>
                </a:lnTo>
                <a:lnTo>
                  <a:pt x="275" y="134"/>
                </a:lnTo>
                <a:lnTo>
                  <a:pt x="166" y="239"/>
                </a:lnTo>
                <a:lnTo>
                  <a:pt x="101" y="239"/>
                </a:lnTo>
                <a:lnTo>
                  <a:pt x="66" y="276"/>
                </a:lnTo>
                <a:lnTo>
                  <a:pt x="25" y="278"/>
                </a:lnTo>
                <a:lnTo>
                  <a:pt x="26" y="244"/>
                </a:lnTo>
                <a:lnTo>
                  <a:pt x="0" y="21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6" name="Freeform 817"/>
          <p:cNvSpPr>
            <a:spLocks/>
          </p:cNvSpPr>
          <p:nvPr/>
        </p:nvSpPr>
        <p:spPr bwMode="auto">
          <a:xfrm>
            <a:off x="5224463" y="4349750"/>
            <a:ext cx="46037" cy="52388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7" y="30"/>
              </a:cxn>
              <a:cxn ang="0">
                <a:pos x="20" y="58"/>
              </a:cxn>
              <a:cxn ang="0">
                <a:pos x="53" y="23"/>
              </a:cxn>
              <a:cxn ang="0">
                <a:pos x="50" y="0"/>
              </a:cxn>
              <a:cxn ang="0">
                <a:pos x="0" y="8"/>
              </a:cxn>
            </a:cxnLst>
            <a:rect l="0" t="0" r="r" b="b"/>
            <a:pathLst>
              <a:path w="53" h="58">
                <a:moveTo>
                  <a:pt x="0" y="8"/>
                </a:moveTo>
                <a:lnTo>
                  <a:pt x="7" y="30"/>
                </a:lnTo>
                <a:lnTo>
                  <a:pt x="20" y="58"/>
                </a:lnTo>
                <a:lnTo>
                  <a:pt x="53" y="23"/>
                </a:lnTo>
                <a:lnTo>
                  <a:pt x="50" y="0"/>
                </a:lnTo>
                <a:lnTo>
                  <a:pt x="0" y="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7" name="Freeform 818"/>
          <p:cNvSpPr>
            <a:spLocks/>
          </p:cNvSpPr>
          <p:nvPr/>
        </p:nvSpPr>
        <p:spPr bwMode="auto">
          <a:xfrm>
            <a:off x="4686300" y="3971925"/>
            <a:ext cx="200025" cy="282575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30" y="177"/>
              </a:cxn>
              <a:cxn ang="0">
                <a:pos x="85" y="186"/>
              </a:cxn>
              <a:cxn ang="0">
                <a:pos x="148" y="55"/>
              </a:cxn>
              <a:cxn ang="0">
                <a:pos x="177" y="32"/>
              </a:cxn>
              <a:cxn ang="0">
                <a:pos x="165" y="5"/>
              </a:cxn>
              <a:cxn ang="0">
                <a:pos x="181" y="0"/>
              </a:cxn>
              <a:cxn ang="0">
                <a:pos x="200" y="83"/>
              </a:cxn>
              <a:cxn ang="0">
                <a:pos x="165" y="96"/>
              </a:cxn>
              <a:cxn ang="0">
                <a:pos x="205" y="161"/>
              </a:cxn>
              <a:cxn ang="0">
                <a:pos x="181" y="237"/>
              </a:cxn>
              <a:cxn ang="0">
                <a:pos x="226" y="296"/>
              </a:cxn>
              <a:cxn ang="0">
                <a:pos x="221" y="337"/>
              </a:cxn>
              <a:cxn ang="0">
                <a:pos x="143" y="318"/>
              </a:cxn>
              <a:cxn ang="0">
                <a:pos x="83" y="317"/>
              </a:cxn>
              <a:cxn ang="0">
                <a:pos x="35" y="318"/>
              </a:cxn>
              <a:cxn ang="0">
                <a:pos x="34" y="262"/>
              </a:cxn>
              <a:cxn ang="0">
                <a:pos x="0" y="240"/>
              </a:cxn>
            </a:cxnLst>
            <a:rect l="0" t="0" r="r" b="b"/>
            <a:pathLst>
              <a:path w="226" h="337">
                <a:moveTo>
                  <a:pt x="0" y="240"/>
                </a:moveTo>
                <a:lnTo>
                  <a:pt x="30" y="177"/>
                </a:lnTo>
                <a:lnTo>
                  <a:pt x="85" y="186"/>
                </a:lnTo>
                <a:lnTo>
                  <a:pt x="148" y="55"/>
                </a:lnTo>
                <a:lnTo>
                  <a:pt x="177" y="32"/>
                </a:lnTo>
                <a:lnTo>
                  <a:pt x="165" y="5"/>
                </a:lnTo>
                <a:lnTo>
                  <a:pt x="181" y="0"/>
                </a:lnTo>
                <a:lnTo>
                  <a:pt x="200" y="83"/>
                </a:lnTo>
                <a:lnTo>
                  <a:pt x="165" y="96"/>
                </a:lnTo>
                <a:lnTo>
                  <a:pt x="205" y="161"/>
                </a:lnTo>
                <a:lnTo>
                  <a:pt x="181" y="237"/>
                </a:lnTo>
                <a:lnTo>
                  <a:pt x="226" y="296"/>
                </a:lnTo>
                <a:lnTo>
                  <a:pt x="221" y="337"/>
                </a:lnTo>
                <a:lnTo>
                  <a:pt x="143" y="318"/>
                </a:lnTo>
                <a:lnTo>
                  <a:pt x="83" y="317"/>
                </a:lnTo>
                <a:lnTo>
                  <a:pt x="35" y="318"/>
                </a:lnTo>
                <a:lnTo>
                  <a:pt x="34" y="262"/>
                </a:lnTo>
                <a:lnTo>
                  <a:pt x="0" y="24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8" name="Freeform 819"/>
          <p:cNvSpPr>
            <a:spLocks/>
          </p:cNvSpPr>
          <p:nvPr/>
        </p:nvSpPr>
        <p:spPr bwMode="auto">
          <a:xfrm>
            <a:off x="4846638" y="4017963"/>
            <a:ext cx="338137" cy="201612"/>
          </a:xfrm>
          <a:custGeom>
            <a:avLst/>
            <a:gdLst/>
            <a:ahLst/>
            <a:cxnLst>
              <a:cxn ang="0">
                <a:pos x="0" y="183"/>
              </a:cxn>
              <a:cxn ang="0">
                <a:pos x="24" y="107"/>
              </a:cxn>
              <a:cxn ang="0">
                <a:pos x="121" y="87"/>
              </a:cxn>
              <a:cxn ang="0">
                <a:pos x="130" y="62"/>
              </a:cxn>
              <a:cxn ang="0">
                <a:pos x="174" y="54"/>
              </a:cxn>
              <a:cxn ang="0">
                <a:pos x="240" y="0"/>
              </a:cxn>
              <a:cxn ang="0">
                <a:pos x="261" y="64"/>
              </a:cxn>
              <a:cxn ang="0">
                <a:pos x="311" y="87"/>
              </a:cxn>
              <a:cxn ang="0">
                <a:pos x="382" y="175"/>
              </a:cxn>
              <a:cxn ang="0">
                <a:pos x="205" y="199"/>
              </a:cxn>
              <a:cxn ang="0">
                <a:pos x="145" y="175"/>
              </a:cxn>
              <a:cxn ang="0">
                <a:pos x="121" y="218"/>
              </a:cxn>
              <a:cxn ang="0">
                <a:pos x="70" y="218"/>
              </a:cxn>
              <a:cxn ang="0">
                <a:pos x="45" y="242"/>
              </a:cxn>
              <a:cxn ang="0">
                <a:pos x="0" y="183"/>
              </a:cxn>
            </a:cxnLst>
            <a:rect l="0" t="0" r="r" b="b"/>
            <a:pathLst>
              <a:path w="382" h="242">
                <a:moveTo>
                  <a:pt x="0" y="183"/>
                </a:moveTo>
                <a:lnTo>
                  <a:pt x="24" y="107"/>
                </a:lnTo>
                <a:lnTo>
                  <a:pt x="121" y="87"/>
                </a:lnTo>
                <a:lnTo>
                  <a:pt x="130" y="62"/>
                </a:lnTo>
                <a:lnTo>
                  <a:pt x="174" y="54"/>
                </a:lnTo>
                <a:lnTo>
                  <a:pt x="240" y="0"/>
                </a:lnTo>
                <a:lnTo>
                  <a:pt x="261" y="64"/>
                </a:lnTo>
                <a:lnTo>
                  <a:pt x="311" y="87"/>
                </a:lnTo>
                <a:lnTo>
                  <a:pt x="382" y="175"/>
                </a:lnTo>
                <a:lnTo>
                  <a:pt x="205" y="199"/>
                </a:lnTo>
                <a:lnTo>
                  <a:pt x="145" y="175"/>
                </a:lnTo>
                <a:lnTo>
                  <a:pt x="121" y="218"/>
                </a:lnTo>
                <a:lnTo>
                  <a:pt x="70" y="218"/>
                </a:lnTo>
                <a:lnTo>
                  <a:pt x="45" y="242"/>
                </a:lnTo>
                <a:lnTo>
                  <a:pt x="0" y="18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89" name="Freeform 820"/>
          <p:cNvSpPr>
            <a:spLocks/>
          </p:cNvSpPr>
          <p:nvPr/>
        </p:nvSpPr>
        <p:spPr bwMode="auto">
          <a:xfrm>
            <a:off x="4814888" y="3692525"/>
            <a:ext cx="279400" cy="414338"/>
          </a:xfrm>
          <a:custGeom>
            <a:avLst/>
            <a:gdLst/>
            <a:ahLst/>
            <a:cxnLst>
              <a:cxn ang="0">
                <a:pos x="0" y="281"/>
              </a:cxn>
              <a:cxn ang="0">
                <a:pos x="46" y="305"/>
              </a:cxn>
              <a:cxn ang="0">
                <a:pos x="35" y="329"/>
              </a:cxn>
              <a:cxn ang="0">
                <a:pos x="54" y="412"/>
              </a:cxn>
              <a:cxn ang="0">
                <a:pos x="19" y="425"/>
              </a:cxn>
              <a:cxn ang="0">
                <a:pos x="59" y="490"/>
              </a:cxn>
              <a:cxn ang="0">
                <a:pos x="156" y="470"/>
              </a:cxn>
              <a:cxn ang="0">
                <a:pos x="165" y="445"/>
              </a:cxn>
              <a:cxn ang="0">
                <a:pos x="209" y="437"/>
              </a:cxn>
              <a:cxn ang="0">
                <a:pos x="275" y="383"/>
              </a:cxn>
              <a:cxn ang="0">
                <a:pos x="251" y="323"/>
              </a:cxn>
              <a:cxn ang="0">
                <a:pos x="283" y="243"/>
              </a:cxn>
              <a:cxn ang="0">
                <a:pos x="313" y="237"/>
              </a:cxn>
              <a:cxn ang="0">
                <a:pos x="314" y="124"/>
              </a:cxn>
              <a:cxn ang="0">
                <a:pos x="79" y="0"/>
              </a:cxn>
              <a:cxn ang="0">
                <a:pos x="49" y="13"/>
              </a:cxn>
              <a:cxn ang="0">
                <a:pos x="49" y="60"/>
              </a:cxn>
              <a:cxn ang="0">
                <a:pos x="79" y="94"/>
              </a:cxn>
              <a:cxn ang="0">
                <a:pos x="59" y="201"/>
              </a:cxn>
              <a:cxn ang="0">
                <a:pos x="0" y="281"/>
              </a:cxn>
            </a:cxnLst>
            <a:rect l="0" t="0" r="r" b="b"/>
            <a:pathLst>
              <a:path w="314" h="490">
                <a:moveTo>
                  <a:pt x="0" y="281"/>
                </a:moveTo>
                <a:lnTo>
                  <a:pt x="46" y="305"/>
                </a:lnTo>
                <a:lnTo>
                  <a:pt x="35" y="329"/>
                </a:lnTo>
                <a:lnTo>
                  <a:pt x="54" y="412"/>
                </a:lnTo>
                <a:lnTo>
                  <a:pt x="19" y="425"/>
                </a:lnTo>
                <a:lnTo>
                  <a:pt x="59" y="490"/>
                </a:lnTo>
                <a:lnTo>
                  <a:pt x="156" y="470"/>
                </a:lnTo>
                <a:lnTo>
                  <a:pt x="165" y="445"/>
                </a:lnTo>
                <a:lnTo>
                  <a:pt x="209" y="437"/>
                </a:lnTo>
                <a:lnTo>
                  <a:pt x="275" y="383"/>
                </a:lnTo>
                <a:lnTo>
                  <a:pt x="251" y="323"/>
                </a:lnTo>
                <a:lnTo>
                  <a:pt x="283" y="243"/>
                </a:lnTo>
                <a:lnTo>
                  <a:pt x="313" y="237"/>
                </a:lnTo>
                <a:lnTo>
                  <a:pt x="314" y="124"/>
                </a:lnTo>
                <a:lnTo>
                  <a:pt x="79" y="0"/>
                </a:lnTo>
                <a:lnTo>
                  <a:pt x="49" y="13"/>
                </a:lnTo>
                <a:lnTo>
                  <a:pt x="49" y="60"/>
                </a:lnTo>
                <a:lnTo>
                  <a:pt x="79" y="94"/>
                </a:lnTo>
                <a:lnTo>
                  <a:pt x="59" y="201"/>
                </a:lnTo>
                <a:lnTo>
                  <a:pt x="0" y="28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90" name="Freeform 821"/>
          <p:cNvSpPr>
            <a:spLocks/>
          </p:cNvSpPr>
          <p:nvPr/>
        </p:nvSpPr>
        <p:spPr bwMode="auto">
          <a:xfrm>
            <a:off x="4754563" y="4202113"/>
            <a:ext cx="200025" cy="215900"/>
          </a:xfrm>
          <a:custGeom>
            <a:avLst/>
            <a:gdLst/>
            <a:ahLst/>
            <a:cxnLst>
              <a:cxn ang="0">
                <a:pos x="0" y="227"/>
              </a:cxn>
              <a:cxn ang="0">
                <a:pos x="23" y="259"/>
              </a:cxn>
              <a:cxn ang="0">
                <a:pos x="54" y="249"/>
              </a:cxn>
              <a:cxn ang="0">
                <a:pos x="100" y="252"/>
              </a:cxn>
              <a:cxn ang="0">
                <a:pos x="140" y="225"/>
              </a:cxn>
              <a:cxn ang="0">
                <a:pos x="151" y="173"/>
              </a:cxn>
              <a:cxn ang="0">
                <a:pos x="192" y="130"/>
              </a:cxn>
              <a:cxn ang="0">
                <a:pos x="222" y="0"/>
              </a:cxn>
              <a:cxn ang="0">
                <a:pos x="171" y="0"/>
              </a:cxn>
              <a:cxn ang="0">
                <a:pos x="146" y="24"/>
              </a:cxn>
              <a:cxn ang="0">
                <a:pos x="141" y="65"/>
              </a:cxn>
              <a:cxn ang="0">
                <a:pos x="63" y="46"/>
              </a:cxn>
              <a:cxn ang="0">
                <a:pos x="60" y="74"/>
              </a:cxn>
              <a:cxn ang="0">
                <a:pos x="92" y="75"/>
              </a:cxn>
              <a:cxn ang="0">
                <a:pos x="82" y="178"/>
              </a:cxn>
              <a:cxn ang="0">
                <a:pos x="45" y="166"/>
              </a:cxn>
              <a:cxn ang="0">
                <a:pos x="0" y="227"/>
              </a:cxn>
            </a:cxnLst>
            <a:rect l="0" t="0" r="r" b="b"/>
            <a:pathLst>
              <a:path w="222" h="259">
                <a:moveTo>
                  <a:pt x="0" y="227"/>
                </a:moveTo>
                <a:lnTo>
                  <a:pt x="23" y="259"/>
                </a:lnTo>
                <a:lnTo>
                  <a:pt x="54" y="249"/>
                </a:lnTo>
                <a:lnTo>
                  <a:pt x="100" y="252"/>
                </a:lnTo>
                <a:lnTo>
                  <a:pt x="140" y="225"/>
                </a:lnTo>
                <a:lnTo>
                  <a:pt x="151" y="173"/>
                </a:lnTo>
                <a:lnTo>
                  <a:pt x="192" y="130"/>
                </a:lnTo>
                <a:lnTo>
                  <a:pt x="222" y="0"/>
                </a:lnTo>
                <a:lnTo>
                  <a:pt x="171" y="0"/>
                </a:lnTo>
                <a:lnTo>
                  <a:pt x="146" y="24"/>
                </a:lnTo>
                <a:lnTo>
                  <a:pt x="141" y="65"/>
                </a:lnTo>
                <a:lnTo>
                  <a:pt x="63" y="46"/>
                </a:lnTo>
                <a:lnTo>
                  <a:pt x="60" y="74"/>
                </a:lnTo>
                <a:lnTo>
                  <a:pt x="92" y="75"/>
                </a:lnTo>
                <a:lnTo>
                  <a:pt x="82" y="178"/>
                </a:lnTo>
                <a:lnTo>
                  <a:pt x="45" y="166"/>
                </a:lnTo>
                <a:lnTo>
                  <a:pt x="0" y="227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91" name="Freeform 822"/>
          <p:cNvSpPr>
            <a:spLocks/>
          </p:cNvSpPr>
          <p:nvPr/>
        </p:nvSpPr>
        <p:spPr bwMode="auto">
          <a:xfrm>
            <a:off x="4789488" y="4164013"/>
            <a:ext cx="488950" cy="463550"/>
          </a:xfrm>
          <a:custGeom>
            <a:avLst/>
            <a:gdLst/>
            <a:ahLst/>
            <a:cxnLst>
              <a:cxn ang="0">
                <a:pos x="0" y="325"/>
              </a:cxn>
              <a:cxn ang="0">
                <a:pos x="2" y="340"/>
              </a:cxn>
              <a:cxn ang="0">
                <a:pos x="113" y="325"/>
              </a:cxn>
              <a:cxn ang="0">
                <a:pos x="159" y="393"/>
              </a:cxn>
              <a:cxn ang="0">
                <a:pos x="201" y="390"/>
              </a:cxn>
              <a:cxn ang="0">
                <a:pos x="210" y="360"/>
              </a:cxn>
              <a:cxn ang="0">
                <a:pos x="248" y="357"/>
              </a:cxn>
              <a:cxn ang="0">
                <a:pos x="276" y="376"/>
              </a:cxn>
              <a:cxn ang="0">
                <a:pos x="282" y="484"/>
              </a:cxn>
              <a:cxn ang="0">
                <a:pos x="343" y="478"/>
              </a:cxn>
              <a:cxn ang="0">
                <a:pos x="512" y="548"/>
              </a:cxn>
              <a:cxn ang="0">
                <a:pos x="510" y="516"/>
              </a:cxn>
              <a:cxn ang="0">
                <a:pos x="475" y="501"/>
              </a:cxn>
              <a:cxn ang="0">
                <a:pos x="482" y="423"/>
              </a:cxn>
              <a:cxn ang="0">
                <a:pos x="535" y="396"/>
              </a:cxn>
              <a:cxn ang="0">
                <a:pos x="504" y="344"/>
              </a:cxn>
              <a:cxn ang="0">
                <a:pos x="497" y="253"/>
              </a:cxn>
              <a:cxn ang="0">
                <a:pos x="490" y="231"/>
              </a:cxn>
              <a:cxn ang="0">
                <a:pos x="512" y="191"/>
              </a:cxn>
              <a:cxn ang="0">
                <a:pos x="535" y="117"/>
              </a:cxn>
              <a:cxn ang="0">
                <a:pos x="555" y="88"/>
              </a:cxn>
              <a:cxn ang="0">
                <a:pos x="545" y="44"/>
              </a:cxn>
              <a:cxn ang="0">
                <a:pos x="447" y="0"/>
              </a:cxn>
              <a:cxn ang="0">
                <a:pos x="270" y="24"/>
              </a:cxn>
              <a:cxn ang="0">
                <a:pos x="210" y="0"/>
              </a:cxn>
              <a:cxn ang="0">
                <a:pos x="186" y="43"/>
              </a:cxn>
              <a:cxn ang="0">
                <a:pos x="156" y="173"/>
              </a:cxn>
              <a:cxn ang="0">
                <a:pos x="115" y="216"/>
              </a:cxn>
              <a:cxn ang="0">
                <a:pos x="104" y="268"/>
              </a:cxn>
              <a:cxn ang="0">
                <a:pos x="64" y="295"/>
              </a:cxn>
              <a:cxn ang="0">
                <a:pos x="18" y="292"/>
              </a:cxn>
              <a:cxn ang="0">
                <a:pos x="0" y="325"/>
              </a:cxn>
            </a:cxnLst>
            <a:rect l="0" t="0" r="r" b="b"/>
            <a:pathLst>
              <a:path w="555" h="548">
                <a:moveTo>
                  <a:pt x="0" y="325"/>
                </a:moveTo>
                <a:lnTo>
                  <a:pt x="2" y="340"/>
                </a:lnTo>
                <a:lnTo>
                  <a:pt x="113" y="325"/>
                </a:lnTo>
                <a:lnTo>
                  <a:pt x="159" y="393"/>
                </a:lnTo>
                <a:lnTo>
                  <a:pt x="201" y="390"/>
                </a:lnTo>
                <a:lnTo>
                  <a:pt x="210" y="360"/>
                </a:lnTo>
                <a:lnTo>
                  <a:pt x="248" y="357"/>
                </a:lnTo>
                <a:lnTo>
                  <a:pt x="276" y="376"/>
                </a:lnTo>
                <a:lnTo>
                  <a:pt x="282" y="484"/>
                </a:lnTo>
                <a:lnTo>
                  <a:pt x="343" y="478"/>
                </a:lnTo>
                <a:lnTo>
                  <a:pt x="512" y="548"/>
                </a:lnTo>
                <a:lnTo>
                  <a:pt x="510" y="516"/>
                </a:lnTo>
                <a:lnTo>
                  <a:pt x="475" y="501"/>
                </a:lnTo>
                <a:lnTo>
                  <a:pt x="482" y="423"/>
                </a:lnTo>
                <a:lnTo>
                  <a:pt x="535" y="396"/>
                </a:lnTo>
                <a:lnTo>
                  <a:pt x="504" y="344"/>
                </a:lnTo>
                <a:lnTo>
                  <a:pt x="497" y="253"/>
                </a:lnTo>
                <a:lnTo>
                  <a:pt x="490" y="231"/>
                </a:lnTo>
                <a:lnTo>
                  <a:pt x="512" y="191"/>
                </a:lnTo>
                <a:lnTo>
                  <a:pt x="535" y="117"/>
                </a:lnTo>
                <a:lnTo>
                  <a:pt x="555" y="88"/>
                </a:lnTo>
                <a:lnTo>
                  <a:pt x="545" y="44"/>
                </a:lnTo>
                <a:lnTo>
                  <a:pt x="447" y="0"/>
                </a:lnTo>
                <a:lnTo>
                  <a:pt x="270" y="24"/>
                </a:lnTo>
                <a:lnTo>
                  <a:pt x="210" y="0"/>
                </a:lnTo>
                <a:lnTo>
                  <a:pt x="186" y="43"/>
                </a:lnTo>
                <a:lnTo>
                  <a:pt x="156" y="173"/>
                </a:lnTo>
                <a:lnTo>
                  <a:pt x="115" y="216"/>
                </a:lnTo>
                <a:lnTo>
                  <a:pt x="104" y="268"/>
                </a:lnTo>
                <a:lnTo>
                  <a:pt x="64" y="295"/>
                </a:lnTo>
                <a:lnTo>
                  <a:pt x="18" y="292"/>
                </a:lnTo>
                <a:lnTo>
                  <a:pt x="0" y="32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92" name="Freeform 823"/>
          <p:cNvSpPr>
            <a:spLocks/>
          </p:cNvSpPr>
          <p:nvPr/>
        </p:nvSpPr>
        <p:spPr bwMode="auto">
          <a:xfrm>
            <a:off x="5307013" y="3357563"/>
            <a:ext cx="60325" cy="30162"/>
          </a:xfrm>
          <a:custGeom>
            <a:avLst/>
            <a:gdLst/>
            <a:ahLst/>
            <a:cxnLst>
              <a:cxn ang="0">
                <a:pos x="0" y="20"/>
              </a:cxn>
              <a:cxn ang="0">
                <a:pos x="25" y="37"/>
              </a:cxn>
              <a:cxn ang="0">
                <a:pos x="69" y="0"/>
              </a:cxn>
              <a:cxn ang="0">
                <a:pos x="0" y="20"/>
              </a:cxn>
            </a:cxnLst>
            <a:rect l="0" t="0" r="r" b="b"/>
            <a:pathLst>
              <a:path w="69" h="37">
                <a:moveTo>
                  <a:pt x="0" y="20"/>
                </a:moveTo>
                <a:lnTo>
                  <a:pt x="25" y="37"/>
                </a:lnTo>
                <a:lnTo>
                  <a:pt x="69" y="0"/>
                </a:lnTo>
                <a:lnTo>
                  <a:pt x="0" y="2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93" name="Freeform 824"/>
          <p:cNvSpPr>
            <a:spLocks/>
          </p:cNvSpPr>
          <p:nvPr/>
        </p:nvSpPr>
        <p:spPr bwMode="auto">
          <a:xfrm>
            <a:off x="4489450" y="3981450"/>
            <a:ext cx="69850" cy="153988"/>
          </a:xfrm>
          <a:custGeom>
            <a:avLst/>
            <a:gdLst/>
            <a:ahLst/>
            <a:cxnLst>
              <a:cxn ang="0">
                <a:pos x="0" y="45"/>
              </a:cxn>
              <a:cxn ang="0">
                <a:pos x="31" y="185"/>
              </a:cxn>
              <a:cxn ang="0">
                <a:pos x="56" y="184"/>
              </a:cxn>
              <a:cxn ang="0">
                <a:pos x="78" y="22"/>
              </a:cxn>
              <a:cxn ang="0">
                <a:pos x="56" y="0"/>
              </a:cxn>
              <a:cxn ang="0">
                <a:pos x="41" y="14"/>
              </a:cxn>
              <a:cxn ang="0">
                <a:pos x="0" y="45"/>
              </a:cxn>
            </a:cxnLst>
            <a:rect l="0" t="0" r="r" b="b"/>
            <a:pathLst>
              <a:path w="78" h="185">
                <a:moveTo>
                  <a:pt x="0" y="45"/>
                </a:moveTo>
                <a:lnTo>
                  <a:pt x="31" y="185"/>
                </a:lnTo>
                <a:lnTo>
                  <a:pt x="56" y="184"/>
                </a:lnTo>
                <a:lnTo>
                  <a:pt x="78" y="22"/>
                </a:lnTo>
                <a:lnTo>
                  <a:pt x="56" y="0"/>
                </a:lnTo>
                <a:lnTo>
                  <a:pt x="41" y="14"/>
                </a:lnTo>
                <a:lnTo>
                  <a:pt x="0" y="4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94" name="Freeform 825"/>
          <p:cNvSpPr>
            <a:spLocks/>
          </p:cNvSpPr>
          <p:nvPr/>
        </p:nvSpPr>
        <p:spPr bwMode="auto">
          <a:xfrm>
            <a:off x="4711700" y="4238625"/>
            <a:ext cx="46038" cy="30163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5" y="1"/>
              </a:cxn>
              <a:cxn ang="0">
                <a:pos x="53" y="0"/>
              </a:cxn>
              <a:cxn ang="0">
                <a:pos x="53" y="31"/>
              </a:cxn>
              <a:cxn ang="0">
                <a:pos x="0" y="36"/>
              </a:cxn>
            </a:cxnLst>
            <a:rect l="0" t="0" r="r" b="b"/>
            <a:pathLst>
              <a:path w="53" h="36">
                <a:moveTo>
                  <a:pt x="0" y="36"/>
                </a:moveTo>
                <a:lnTo>
                  <a:pt x="5" y="1"/>
                </a:lnTo>
                <a:lnTo>
                  <a:pt x="53" y="0"/>
                </a:lnTo>
                <a:lnTo>
                  <a:pt x="53" y="31"/>
                </a:lnTo>
                <a:lnTo>
                  <a:pt x="0" y="3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95" name="Freeform 826"/>
          <p:cNvSpPr>
            <a:spLocks/>
          </p:cNvSpPr>
          <p:nvPr/>
        </p:nvSpPr>
        <p:spPr bwMode="auto">
          <a:xfrm>
            <a:off x="5322888" y="3835400"/>
            <a:ext cx="396875" cy="371475"/>
          </a:xfrm>
          <a:custGeom>
            <a:avLst/>
            <a:gdLst/>
            <a:ahLst/>
            <a:cxnLst>
              <a:cxn ang="0">
                <a:pos x="0" y="308"/>
              </a:cxn>
              <a:cxn ang="0">
                <a:pos x="34" y="285"/>
              </a:cxn>
              <a:cxn ang="0">
                <a:pos x="39" y="231"/>
              </a:cxn>
              <a:cxn ang="0">
                <a:pos x="95" y="157"/>
              </a:cxn>
              <a:cxn ang="0">
                <a:pos x="117" y="29"/>
              </a:cxn>
              <a:cxn ang="0">
                <a:pos x="163" y="0"/>
              </a:cxn>
              <a:cxn ang="0">
                <a:pos x="197" y="89"/>
              </a:cxn>
              <a:cxn ang="0">
                <a:pos x="293" y="164"/>
              </a:cxn>
              <a:cxn ang="0">
                <a:pos x="259" y="209"/>
              </a:cxn>
              <a:cxn ang="0">
                <a:pos x="292" y="220"/>
              </a:cxn>
              <a:cxn ang="0">
                <a:pos x="327" y="273"/>
              </a:cxn>
              <a:cxn ang="0">
                <a:pos x="444" y="303"/>
              </a:cxn>
              <a:cxn ang="0">
                <a:pos x="354" y="393"/>
              </a:cxn>
              <a:cxn ang="0">
                <a:pos x="262" y="427"/>
              </a:cxn>
              <a:cxn ang="0">
                <a:pos x="177" y="440"/>
              </a:cxn>
              <a:cxn ang="0">
                <a:pos x="85" y="407"/>
              </a:cxn>
              <a:cxn ang="0">
                <a:pos x="51" y="344"/>
              </a:cxn>
              <a:cxn ang="0">
                <a:pos x="0" y="308"/>
              </a:cxn>
            </a:cxnLst>
            <a:rect l="0" t="0" r="r" b="b"/>
            <a:pathLst>
              <a:path w="444" h="440">
                <a:moveTo>
                  <a:pt x="0" y="308"/>
                </a:moveTo>
                <a:lnTo>
                  <a:pt x="34" y="285"/>
                </a:lnTo>
                <a:lnTo>
                  <a:pt x="39" y="231"/>
                </a:lnTo>
                <a:lnTo>
                  <a:pt x="95" y="157"/>
                </a:lnTo>
                <a:lnTo>
                  <a:pt x="117" y="29"/>
                </a:lnTo>
                <a:lnTo>
                  <a:pt x="163" y="0"/>
                </a:lnTo>
                <a:lnTo>
                  <a:pt x="197" y="89"/>
                </a:lnTo>
                <a:lnTo>
                  <a:pt x="293" y="164"/>
                </a:lnTo>
                <a:lnTo>
                  <a:pt x="259" y="209"/>
                </a:lnTo>
                <a:lnTo>
                  <a:pt x="292" y="220"/>
                </a:lnTo>
                <a:lnTo>
                  <a:pt x="327" y="273"/>
                </a:lnTo>
                <a:lnTo>
                  <a:pt x="444" y="303"/>
                </a:lnTo>
                <a:lnTo>
                  <a:pt x="354" y="393"/>
                </a:lnTo>
                <a:lnTo>
                  <a:pt x="262" y="427"/>
                </a:lnTo>
                <a:lnTo>
                  <a:pt x="177" y="440"/>
                </a:lnTo>
                <a:lnTo>
                  <a:pt x="85" y="407"/>
                </a:lnTo>
                <a:lnTo>
                  <a:pt x="51" y="344"/>
                </a:lnTo>
                <a:lnTo>
                  <a:pt x="0" y="30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96" name="Freeform 827"/>
          <p:cNvSpPr>
            <a:spLocks/>
          </p:cNvSpPr>
          <p:nvPr/>
        </p:nvSpPr>
        <p:spPr bwMode="auto">
          <a:xfrm>
            <a:off x="5554663" y="3971925"/>
            <a:ext cx="39687" cy="46038"/>
          </a:xfrm>
          <a:custGeom>
            <a:avLst/>
            <a:gdLst/>
            <a:ahLst/>
            <a:cxnLst>
              <a:cxn ang="0">
                <a:pos x="0" y="45"/>
              </a:cxn>
              <a:cxn ang="0">
                <a:pos x="33" y="56"/>
              </a:cxn>
              <a:cxn ang="0">
                <a:pos x="44" y="38"/>
              </a:cxn>
              <a:cxn ang="0">
                <a:pos x="23" y="35"/>
              </a:cxn>
              <a:cxn ang="0">
                <a:pos x="47" y="21"/>
              </a:cxn>
              <a:cxn ang="0">
                <a:pos x="34" y="0"/>
              </a:cxn>
              <a:cxn ang="0">
                <a:pos x="0" y="45"/>
              </a:cxn>
            </a:cxnLst>
            <a:rect l="0" t="0" r="r" b="b"/>
            <a:pathLst>
              <a:path w="47" h="56">
                <a:moveTo>
                  <a:pt x="0" y="45"/>
                </a:moveTo>
                <a:lnTo>
                  <a:pt x="33" y="56"/>
                </a:lnTo>
                <a:lnTo>
                  <a:pt x="44" y="38"/>
                </a:lnTo>
                <a:lnTo>
                  <a:pt x="23" y="35"/>
                </a:lnTo>
                <a:lnTo>
                  <a:pt x="47" y="21"/>
                </a:lnTo>
                <a:lnTo>
                  <a:pt x="34" y="0"/>
                </a:lnTo>
                <a:lnTo>
                  <a:pt x="0" y="4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97" name="Freeform 828"/>
          <p:cNvSpPr>
            <a:spLocks/>
          </p:cNvSpPr>
          <p:nvPr/>
        </p:nvSpPr>
        <p:spPr bwMode="auto">
          <a:xfrm>
            <a:off x="4691063" y="4238625"/>
            <a:ext cx="147637" cy="152400"/>
          </a:xfrm>
          <a:custGeom>
            <a:avLst/>
            <a:gdLst/>
            <a:ahLst/>
            <a:cxnLst>
              <a:cxn ang="0">
                <a:pos x="0" y="86"/>
              </a:cxn>
              <a:cxn ang="0">
                <a:pos x="19" y="57"/>
              </a:cxn>
              <a:cxn ang="0">
                <a:pos x="31" y="60"/>
              </a:cxn>
              <a:cxn ang="0">
                <a:pos x="22" y="36"/>
              </a:cxn>
              <a:cxn ang="0">
                <a:pos x="75" y="31"/>
              </a:cxn>
              <a:cxn ang="0">
                <a:pos x="75" y="0"/>
              </a:cxn>
              <a:cxn ang="0">
                <a:pos x="135" y="1"/>
              </a:cxn>
              <a:cxn ang="0">
                <a:pos x="132" y="29"/>
              </a:cxn>
              <a:cxn ang="0">
                <a:pos x="164" y="30"/>
              </a:cxn>
              <a:cxn ang="0">
                <a:pos x="154" y="133"/>
              </a:cxn>
              <a:cxn ang="0">
                <a:pos x="117" y="121"/>
              </a:cxn>
              <a:cxn ang="0">
                <a:pos x="72" y="182"/>
              </a:cxn>
              <a:cxn ang="0">
                <a:pos x="0" y="86"/>
              </a:cxn>
            </a:cxnLst>
            <a:rect l="0" t="0" r="r" b="b"/>
            <a:pathLst>
              <a:path w="164" h="182">
                <a:moveTo>
                  <a:pt x="0" y="86"/>
                </a:moveTo>
                <a:lnTo>
                  <a:pt x="19" y="57"/>
                </a:lnTo>
                <a:lnTo>
                  <a:pt x="31" y="60"/>
                </a:lnTo>
                <a:lnTo>
                  <a:pt x="22" y="36"/>
                </a:lnTo>
                <a:lnTo>
                  <a:pt x="75" y="31"/>
                </a:lnTo>
                <a:lnTo>
                  <a:pt x="75" y="0"/>
                </a:lnTo>
                <a:lnTo>
                  <a:pt x="135" y="1"/>
                </a:lnTo>
                <a:lnTo>
                  <a:pt x="132" y="29"/>
                </a:lnTo>
                <a:lnTo>
                  <a:pt x="164" y="30"/>
                </a:lnTo>
                <a:lnTo>
                  <a:pt x="154" y="133"/>
                </a:lnTo>
                <a:lnTo>
                  <a:pt x="117" y="121"/>
                </a:lnTo>
                <a:lnTo>
                  <a:pt x="72" y="182"/>
                </a:lnTo>
                <a:lnTo>
                  <a:pt x="0" y="8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98" name="Freeform 829"/>
          <p:cNvSpPr>
            <a:spLocks/>
          </p:cNvSpPr>
          <p:nvPr/>
        </p:nvSpPr>
        <p:spPr bwMode="auto">
          <a:xfrm>
            <a:off x="4029075" y="3948113"/>
            <a:ext cx="79375" cy="14287"/>
          </a:xfrm>
          <a:custGeom>
            <a:avLst/>
            <a:gdLst/>
            <a:ahLst/>
            <a:cxnLst>
              <a:cxn ang="0">
                <a:pos x="0" y="17"/>
              </a:cxn>
              <a:cxn ang="0">
                <a:pos x="5" y="0"/>
              </a:cxn>
              <a:cxn ang="0">
                <a:pos x="87" y="6"/>
              </a:cxn>
              <a:cxn ang="0">
                <a:pos x="0" y="17"/>
              </a:cxn>
            </a:cxnLst>
            <a:rect l="0" t="0" r="r" b="b"/>
            <a:pathLst>
              <a:path w="87" h="17">
                <a:moveTo>
                  <a:pt x="0" y="17"/>
                </a:moveTo>
                <a:lnTo>
                  <a:pt x="5" y="0"/>
                </a:lnTo>
                <a:lnTo>
                  <a:pt x="87" y="6"/>
                </a:lnTo>
                <a:lnTo>
                  <a:pt x="0" y="17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99" name="Freeform 830"/>
          <p:cNvSpPr>
            <a:spLocks/>
          </p:cNvSpPr>
          <p:nvPr/>
        </p:nvSpPr>
        <p:spPr bwMode="auto">
          <a:xfrm>
            <a:off x="4386263" y="4011613"/>
            <a:ext cx="112712" cy="165100"/>
          </a:xfrm>
          <a:custGeom>
            <a:avLst/>
            <a:gdLst/>
            <a:ahLst/>
            <a:cxnLst>
              <a:cxn ang="0">
                <a:pos x="0" y="182"/>
              </a:cxn>
              <a:cxn ang="0">
                <a:pos x="13" y="48"/>
              </a:cxn>
              <a:cxn ang="0">
                <a:pos x="7" y="7"/>
              </a:cxn>
              <a:cxn ang="0">
                <a:pos x="85" y="0"/>
              </a:cxn>
              <a:cxn ang="0">
                <a:pos x="126" y="153"/>
              </a:cxn>
              <a:cxn ang="0">
                <a:pos x="31" y="193"/>
              </a:cxn>
              <a:cxn ang="0">
                <a:pos x="0" y="182"/>
              </a:cxn>
            </a:cxnLst>
            <a:rect l="0" t="0" r="r" b="b"/>
            <a:pathLst>
              <a:path w="126" h="193">
                <a:moveTo>
                  <a:pt x="0" y="182"/>
                </a:moveTo>
                <a:lnTo>
                  <a:pt x="13" y="48"/>
                </a:lnTo>
                <a:lnTo>
                  <a:pt x="7" y="7"/>
                </a:lnTo>
                <a:lnTo>
                  <a:pt x="85" y="0"/>
                </a:lnTo>
                <a:lnTo>
                  <a:pt x="126" y="153"/>
                </a:lnTo>
                <a:lnTo>
                  <a:pt x="31" y="193"/>
                </a:lnTo>
                <a:lnTo>
                  <a:pt x="0" y="18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00" name="Freeform 831"/>
          <p:cNvSpPr>
            <a:spLocks/>
          </p:cNvSpPr>
          <p:nvPr/>
        </p:nvSpPr>
        <p:spPr bwMode="auto">
          <a:xfrm>
            <a:off x="4076700" y="3971925"/>
            <a:ext cx="190500" cy="136525"/>
          </a:xfrm>
          <a:custGeom>
            <a:avLst/>
            <a:gdLst/>
            <a:ahLst/>
            <a:cxnLst>
              <a:cxn ang="0">
                <a:pos x="0" y="53"/>
              </a:cxn>
              <a:cxn ang="0">
                <a:pos x="36" y="30"/>
              </a:cxn>
              <a:cxn ang="0">
                <a:pos x="38" y="0"/>
              </a:cxn>
              <a:cxn ang="0">
                <a:pos x="109" y="6"/>
              </a:cxn>
              <a:cxn ang="0">
                <a:pos x="129" y="21"/>
              </a:cxn>
              <a:cxn ang="0">
                <a:pos x="178" y="3"/>
              </a:cxn>
              <a:cxn ang="0">
                <a:pos x="207" y="76"/>
              </a:cxn>
              <a:cxn ang="0">
                <a:pos x="216" y="129"/>
              </a:cxn>
              <a:cxn ang="0">
                <a:pos x="198" y="126"/>
              </a:cxn>
              <a:cxn ang="0">
                <a:pos x="193" y="155"/>
              </a:cxn>
              <a:cxn ang="0">
                <a:pos x="162" y="160"/>
              </a:cxn>
              <a:cxn ang="0">
                <a:pos x="161" y="129"/>
              </a:cxn>
              <a:cxn ang="0">
                <a:pos x="143" y="128"/>
              </a:cxn>
              <a:cxn ang="0">
                <a:pos x="114" y="83"/>
              </a:cxn>
              <a:cxn ang="0">
                <a:pos x="54" y="108"/>
              </a:cxn>
              <a:cxn ang="0">
                <a:pos x="0" y="53"/>
              </a:cxn>
            </a:cxnLst>
            <a:rect l="0" t="0" r="r" b="b"/>
            <a:pathLst>
              <a:path w="216" h="160">
                <a:moveTo>
                  <a:pt x="0" y="53"/>
                </a:moveTo>
                <a:lnTo>
                  <a:pt x="36" y="30"/>
                </a:lnTo>
                <a:lnTo>
                  <a:pt x="38" y="0"/>
                </a:lnTo>
                <a:lnTo>
                  <a:pt x="109" y="6"/>
                </a:lnTo>
                <a:lnTo>
                  <a:pt x="129" y="21"/>
                </a:lnTo>
                <a:lnTo>
                  <a:pt x="178" y="3"/>
                </a:lnTo>
                <a:lnTo>
                  <a:pt x="207" y="76"/>
                </a:lnTo>
                <a:lnTo>
                  <a:pt x="216" y="129"/>
                </a:lnTo>
                <a:lnTo>
                  <a:pt x="198" y="126"/>
                </a:lnTo>
                <a:lnTo>
                  <a:pt x="193" y="155"/>
                </a:lnTo>
                <a:lnTo>
                  <a:pt x="162" y="160"/>
                </a:lnTo>
                <a:lnTo>
                  <a:pt x="161" y="129"/>
                </a:lnTo>
                <a:lnTo>
                  <a:pt x="143" y="128"/>
                </a:lnTo>
                <a:lnTo>
                  <a:pt x="114" y="83"/>
                </a:lnTo>
                <a:lnTo>
                  <a:pt x="54" y="108"/>
                </a:lnTo>
                <a:lnTo>
                  <a:pt x="0" y="5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01" name="Freeform 832"/>
          <p:cNvSpPr>
            <a:spLocks/>
          </p:cNvSpPr>
          <p:nvPr/>
        </p:nvSpPr>
        <p:spPr bwMode="auto">
          <a:xfrm>
            <a:off x="5632450" y="3538538"/>
            <a:ext cx="47625" cy="1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" y="15"/>
              </a:cxn>
              <a:cxn ang="0">
                <a:pos x="54" y="4"/>
              </a:cxn>
              <a:cxn ang="0">
                <a:pos x="0" y="0"/>
              </a:cxn>
            </a:cxnLst>
            <a:rect l="0" t="0" r="r" b="b"/>
            <a:pathLst>
              <a:path w="54" h="15">
                <a:moveTo>
                  <a:pt x="0" y="0"/>
                </a:moveTo>
                <a:lnTo>
                  <a:pt x="27" y="15"/>
                </a:lnTo>
                <a:lnTo>
                  <a:pt x="54" y="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02" name="Freeform 833"/>
          <p:cNvSpPr>
            <a:spLocks/>
          </p:cNvSpPr>
          <p:nvPr/>
        </p:nvSpPr>
        <p:spPr bwMode="auto">
          <a:xfrm>
            <a:off x="5349875" y="3429000"/>
            <a:ext cx="41275" cy="106363"/>
          </a:xfrm>
          <a:custGeom>
            <a:avLst/>
            <a:gdLst/>
            <a:ahLst/>
            <a:cxnLst>
              <a:cxn ang="0">
                <a:pos x="0" y="64"/>
              </a:cxn>
              <a:cxn ang="0">
                <a:pos x="24" y="127"/>
              </a:cxn>
              <a:cxn ang="0">
                <a:pos x="27" y="125"/>
              </a:cxn>
              <a:cxn ang="0">
                <a:pos x="41" y="57"/>
              </a:cxn>
              <a:cxn ang="0">
                <a:pos x="22" y="62"/>
              </a:cxn>
              <a:cxn ang="0">
                <a:pos x="27" y="32"/>
              </a:cxn>
              <a:cxn ang="0">
                <a:pos x="42" y="17"/>
              </a:cxn>
              <a:cxn ang="0">
                <a:pos x="46" y="0"/>
              </a:cxn>
              <a:cxn ang="0">
                <a:pos x="29" y="3"/>
              </a:cxn>
              <a:cxn ang="0">
                <a:pos x="0" y="64"/>
              </a:cxn>
            </a:cxnLst>
            <a:rect l="0" t="0" r="r" b="b"/>
            <a:pathLst>
              <a:path w="46" h="127">
                <a:moveTo>
                  <a:pt x="0" y="64"/>
                </a:moveTo>
                <a:lnTo>
                  <a:pt x="24" y="127"/>
                </a:lnTo>
                <a:lnTo>
                  <a:pt x="27" y="125"/>
                </a:lnTo>
                <a:lnTo>
                  <a:pt x="41" y="57"/>
                </a:lnTo>
                <a:lnTo>
                  <a:pt x="22" y="62"/>
                </a:lnTo>
                <a:lnTo>
                  <a:pt x="27" y="32"/>
                </a:lnTo>
                <a:lnTo>
                  <a:pt x="42" y="17"/>
                </a:lnTo>
                <a:lnTo>
                  <a:pt x="46" y="0"/>
                </a:lnTo>
                <a:lnTo>
                  <a:pt x="29" y="3"/>
                </a:lnTo>
                <a:lnTo>
                  <a:pt x="0" y="6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03" name="Freeform 834"/>
          <p:cNvSpPr>
            <a:spLocks/>
          </p:cNvSpPr>
          <p:nvPr/>
        </p:nvSpPr>
        <p:spPr bwMode="auto">
          <a:xfrm>
            <a:off x="4244975" y="4022725"/>
            <a:ext cx="153988" cy="158750"/>
          </a:xfrm>
          <a:custGeom>
            <a:avLst/>
            <a:gdLst/>
            <a:ahLst/>
            <a:cxnLst>
              <a:cxn ang="0">
                <a:pos x="0" y="124"/>
              </a:cxn>
              <a:cxn ang="0">
                <a:pos x="2" y="95"/>
              </a:cxn>
              <a:cxn ang="0">
                <a:pos x="7" y="66"/>
              </a:cxn>
              <a:cxn ang="0">
                <a:pos x="25" y="69"/>
              </a:cxn>
              <a:cxn ang="0">
                <a:pos x="16" y="16"/>
              </a:cxn>
              <a:cxn ang="0">
                <a:pos x="68" y="0"/>
              </a:cxn>
              <a:cxn ang="0">
                <a:pos x="97" y="11"/>
              </a:cxn>
              <a:cxn ang="0">
                <a:pos x="115" y="28"/>
              </a:cxn>
              <a:cxn ang="0">
                <a:pos x="174" y="34"/>
              </a:cxn>
              <a:cxn ang="0">
                <a:pos x="161" y="168"/>
              </a:cxn>
              <a:cxn ang="0">
                <a:pos x="27" y="188"/>
              </a:cxn>
              <a:cxn ang="0">
                <a:pos x="30" y="145"/>
              </a:cxn>
              <a:cxn ang="0">
                <a:pos x="0" y="124"/>
              </a:cxn>
            </a:cxnLst>
            <a:rect l="0" t="0" r="r" b="b"/>
            <a:pathLst>
              <a:path w="174" h="188">
                <a:moveTo>
                  <a:pt x="0" y="124"/>
                </a:moveTo>
                <a:lnTo>
                  <a:pt x="2" y="95"/>
                </a:lnTo>
                <a:lnTo>
                  <a:pt x="7" y="66"/>
                </a:lnTo>
                <a:lnTo>
                  <a:pt x="25" y="69"/>
                </a:lnTo>
                <a:lnTo>
                  <a:pt x="16" y="16"/>
                </a:lnTo>
                <a:lnTo>
                  <a:pt x="68" y="0"/>
                </a:lnTo>
                <a:lnTo>
                  <a:pt x="97" y="11"/>
                </a:lnTo>
                <a:lnTo>
                  <a:pt x="115" y="28"/>
                </a:lnTo>
                <a:lnTo>
                  <a:pt x="174" y="34"/>
                </a:lnTo>
                <a:lnTo>
                  <a:pt x="161" y="168"/>
                </a:lnTo>
                <a:lnTo>
                  <a:pt x="27" y="188"/>
                </a:lnTo>
                <a:lnTo>
                  <a:pt x="30" y="145"/>
                </a:lnTo>
                <a:lnTo>
                  <a:pt x="0" y="12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04" name="Freeform 835"/>
          <p:cNvSpPr>
            <a:spLocks/>
          </p:cNvSpPr>
          <p:nvPr/>
        </p:nvSpPr>
        <p:spPr bwMode="auto">
          <a:xfrm>
            <a:off x="5370513" y="3421063"/>
            <a:ext cx="112712" cy="120650"/>
          </a:xfrm>
          <a:custGeom>
            <a:avLst/>
            <a:gdLst/>
            <a:ahLst/>
            <a:cxnLst>
              <a:cxn ang="0">
                <a:pos x="0" y="67"/>
              </a:cxn>
              <a:cxn ang="0">
                <a:pos x="5" y="37"/>
              </a:cxn>
              <a:cxn ang="0">
                <a:pos x="20" y="22"/>
              </a:cxn>
              <a:cxn ang="0">
                <a:pos x="50" y="35"/>
              </a:cxn>
              <a:cxn ang="0">
                <a:pos x="114" y="0"/>
              </a:cxn>
              <a:cxn ang="0">
                <a:pos x="129" y="39"/>
              </a:cxn>
              <a:cxn ang="0">
                <a:pos x="62" y="61"/>
              </a:cxn>
              <a:cxn ang="0">
                <a:pos x="96" y="92"/>
              </a:cxn>
              <a:cxn ang="0">
                <a:pos x="78" y="111"/>
              </a:cxn>
              <a:cxn ang="0">
                <a:pos x="39" y="140"/>
              </a:cxn>
              <a:cxn ang="0">
                <a:pos x="5" y="130"/>
              </a:cxn>
              <a:cxn ang="0">
                <a:pos x="19" y="62"/>
              </a:cxn>
              <a:cxn ang="0">
                <a:pos x="0" y="67"/>
              </a:cxn>
            </a:cxnLst>
            <a:rect l="0" t="0" r="r" b="b"/>
            <a:pathLst>
              <a:path w="129" h="140">
                <a:moveTo>
                  <a:pt x="0" y="67"/>
                </a:moveTo>
                <a:lnTo>
                  <a:pt x="5" y="37"/>
                </a:lnTo>
                <a:lnTo>
                  <a:pt x="20" y="22"/>
                </a:lnTo>
                <a:lnTo>
                  <a:pt x="50" y="35"/>
                </a:lnTo>
                <a:lnTo>
                  <a:pt x="114" y="0"/>
                </a:lnTo>
                <a:lnTo>
                  <a:pt x="129" y="39"/>
                </a:lnTo>
                <a:lnTo>
                  <a:pt x="62" y="61"/>
                </a:lnTo>
                <a:lnTo>
                  <a:pt x="96" y="92"/>
                </a:lnTo>
                <a:lnTo>
                  <a:pt x="78" y="111"/>
                </a:lnTo>
                <a:lnTo>
                  <a:pt x="39" y="140"/>
                </a:lnTo>
                <a:lnTo>
                  <a:pt x="5" y="130"/>
                </a:lnTo>
                <a:lnTo>
                  <a:pt x="19" y="62"/>
                </a:lnTo>
                <a:lnTo>
                  <a:pt x="0" y="67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05" name="Freeform 836"/>
          <p:cNvSpPr>
            <a:spLocks/>
          </p:cNvSpPr>
          <p:nvPr/>
        </p:nvSpPr>
        <p:spPr bwMode="auto">
          <a:xfrm>
            <a:off x="5349875" y="4179888"/>
            <a:ext cx="206375" cy="231775"/>
          </a:xfrm>
          <a:custGeom>
            <a:avLst/>
            <a:gdLst/>
            <a:ahLst/>
            <a:cxnLst>
              <a:cxn ang="0">
                <a:pos x="0" y="17"/>
              </a:cxn>
              <a:cxn ang="0">
                <a:pos x="30" y="76"/>
              </a:cxn>
              <a:cxn ang="0">
                <a:pos x="0" y="129"/>
              </a:cxn>
              <a:cxn ang="0">
                <a:pos x="24" y="144"/>
              </a:cxn>
              <a:cxn ang="0">
                <a:pos x="9" y="164"/>
              </a:cxn>
              <a:cxn ang="0">
                <a:pos x="158" y="275"/>
              </a:cxn>
              <a:cxn ang="0">
                <a:pos x="223" y="187"/>
              </a:cxn>
              <a:cxn ang="0">
                <a:pos x="208" y="162"/>
              </a:cxn>
              <a:cxn ang="0">
                <a:pos x="208" y="52"/>
              </a:cxn>
              <a:cxn ang="0">
                <a:pos x="232" y="20"/>
              </a:cxn>
              <a:cxn ang="0">
                <a:pos x="147" y="33"/>
              </a:cxn>
              <a:cxn ang="0">
                <a:pos x="55" y="0"/>
              </a:cxn>
              <a:cxn ang="0">
                <a:pos x="0" y="17"/>
              </a:cxn>
            </a:cxnLst>
            <a:rect l="0" t="0" r="r" b="b"/>
            <a:pathLst>
              <a:path w="232" h="275">
                <a:moveTo>
                  <a:pt x="0" y="17"/>
                </a:moveTo>
                <a:lnTo>
                  <a:pt x="30" y="76"/>
                </a:lnTo>
                <a:lnTo>
                  <a:pt x="0" y="129"/>
                </a:lnTo>
                <a:lnTo>
                  <a:pt x="24" y="144"/>
                </a:lnTo>
                <a:lnTo>
                  <a:pt x="9" y="164"/>
                </a:lnTo>
                <a:lnTo>
                  <a:pt x="158" y="275"/>
                </a:lnTo>
                <a:lnTo>
                  <a:pt x="223" y="187"/>
                </a:lnTo>
                <a:lnTo>
                  <a:pt x="208" y="162"/>
                </a:lnTo>
                <a:lnTo>
                  <a:pt x="208" y="52"/>
                </a:lnTo>
                <a:lnTo>
                  <a:pt x="232" y="20"/>
                </a:lnTo>
                <a:lnTo>
                  <a:pt x="147" y="33"/>
                </a:lnTo>
                <a:lnTo>
                  <a:pt x="55" y="0"/>
                </a:lnTo>
                <a:lnTo>
                  <a:pt x="0" y="17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06" name="Freeform 837"/>
          <p:cNvSpPr>
            <a:spLocks/>
          </p:cNvSpPr>
          <p:nvPr/>
        </p:nvSpPr>
        <p:spPr bwMode="auto">
          <a:xfrm>
            <a:off x="5680075" y="3516313"/>
            <a:ext cx="44450" cy="39687"/>
          </a:xfrm>
          <a:custGeom>
            <a:avLst/>
            <a:gdLst/>
            <a:ahLst/>
            <a:cxnLst>
              <a:cxn ang="0">
                <a:pos x="0" y="29"/>
              </a:cxn>
              <a:cxn ang="0">
                <a:pos x="44" y="0"/>
              </a:cxn>
              <a:cxn ang="0">
                <a:pos x="52" y="46"/>
              </a:cxn>
              <a:cxn ang="0">
                <a:pos x="0" y="29"/>
              </a:cxn>
            </a:cxnLst>
            <a:rect l="0" t="0" r="r" b="b"/>
            <a:pathLst>
              <a:path w="52" h="46">
                <a:moveTo>
                  <a:pt x="0" y="29"/>
                </a:moveTo>
                <a:lnTo>
                  <a:pt x="44" y="0"/>
                </a:lnTo>
                <a:lnTo>
                  <a:pt x="52" y="46"/>
                </a:lnTo>
                <a:lnTo>
                  <a:pt x="0" y="2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07" name="Freeform 838"/>
          <p:cNvSpPr>
            <a:spLocks/>
          </p:cNvSpPr>
          <p:nvPr/>
        </p:nvSpPr>
        <p:spPr bwMode="auto">
          <a:xfrm>
            <a:off x="5375275" y="3386138"/>
            <a:ext cx="41275" cy="44450"/>
          </a:xfrm>
          <a:custGeom>
            <a:avLst/>
            <a:gdLst/>
            <a:ahLst/>
            <a:cxnLst>
              <a:cxn ang="0">
                <a:pos x="0" y="53"/>
              </a:cxn>
              <a:cxn ang="0">
                <a:pos x="17" y="50"/>
              </a:cxn>
              <a:cxn ang="0">
                <a:pos x="46" y="15"/>
              </a:cxn>
              <a:cxn ang="0">
                <a:pos x="31" y="0"/>
              </a:cxn>
              <a:cxn ang="0">
                <a:pos x="0" y="53"/>
              </a:cxn>
            </a:cxnLst>
            <a:rect l="0" t="0" r="r" b="b"/>
            <a:pathLst>
              <a:path w="46" h="53">
                <a:moveTo>
                  <a:pt x="0" y="53"/>
                </a:moveTo>
                <a:lnTo>
                  <a:pt x="17" y="50"/>
                </a:lnTo>
                <a:lnTo>
                  <a:pt x="46" y="15"/>
                </a:lnTo>
                <a:lnTo>
                  <a:pt x="31" y="0"/>
                </a:lnTo>
                <a:lnTo>
                  <a:pt x="0" y="5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08" name="Freeform 839"/>
          <p:cNvSpPr>
            <a:spLocks/>
          </p:cNvSpPr>
          <p:nvPr/>
        </p:nvSpPr>
        <p:spPr bwMode="auto">
          <a:xfrm>
            <a:off x="4168775" y="4081463"/>
            <a:ext cx="103188" cy="100012"/>
          </a:xfrm>
          <a:custGeom>
            <a:avLst/>
            <a:gdLst/>
            <a:ahLst/>
            <a:cxnLst>
              <a:cxn ang="0">
                <a:pos x="0" y="45"/>
              </a:cxn>
              <a:cxn ang="0">
                <a:pos x="37" y="0"/>
              </a:cxn>
              <a:cxn ang="0">
                <a:pos x="55" y="1"/>
              </a:cxn>
              <a:cxn ang="0">
                <a:pos x="56" y="32"/>
              </a:cxn>
              <a:cxn ang="0">
                <a:pos x="87" y="27"/>
              </a:cxn>
              <a:cxn ang="0">
                <a:pos x="85" y="56"/>
              </a:cxn>
              <a:cxn ang="0">
                <a:pos x="115" y="77"/>
              </a:cxn>
              <a:cxn ang="0">
                <a:pos x="112" y="120"/>
              </a:cxn>
              <a:cxn ang="0">
                <a:pos x="0" y="45"/>
              </a:cxn>
            </a:cxnLst>
            <a:rect l="0" t="0" r="r" b="b"/>
            <a:pathLst>
              <a:path w="115" h="120">
                <a:moveTo>
                  <a:pt x="0" y="45"/>
                </a:moveTo>
                <a:lnTo>
                  <a:pt x="37" y="0"/>
                </a:lnTo>
                <a:lnTo>
                  <a:pt x="55" y="1"/>
                </a:lnTo>
                <a:lnTo>
                  <a:pt x="56" y="32"/>
                </a:lnTo>
                <a:lnTo>
                  <a:pt x="87" y="27"/>
                </a:lnTo>
                <a:lnTo>
                  <a:pt x="85" y="56"/>
                </a:lnTo>
                <a:lnTo>
                  <a:pt x="115" y="77"/>
                </a:lnTo>
                <a:lnTo>
                  <a:pt x="112" y="120"/>
                </a:lnTo>
                <a:lnTo>
                  <a:pt x="0" y="4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09" name="Freeform 840"/>
          <p:cNvSpPr>
            <a:spLocks/>
          </p:cNvSpPr>
          <p:nvPr/>
        </p:nvSpPr>
        <p:spPr bwMode="auto">
          <a:xfrm>
            <a:off x="4708525" y="3430588"/>
            <a:ext cx="407988" cy="368300"/>
          </a:xfrm>
          <a:custGeom>
            <a:avLst/>
            <a:gdLst/>
            <a:ahLst/>
            <a:cxnLst>
              <a:cxn ang="0">
                <a:pos x="0" y="226"/>
              </a:cxn>
              <a:cxn ang="0">
                <a:pos x="1" y="93"/>
              </a:cxn>
              <a:cxn ang="0">
                <a:pos x="58" y="0"/>
              </a:cxn>
              <a:cxn ang="0">
                <a:pos x="168" y="27"/>
              </a:cxn>
              <a:cxn ang="0">
                <a:pos x="189" y="59"/>
              </a:cxn>
              <a:cxn ang="0">
                <a:pos x="279" y="93"/>
              </a:cxn>
              <a:cxn ang="0">
                <a:pos x="306" y="82"/>
              </a:cxn>
              <a:cxn ang="0">
                <a:pos x="309" y="34"/>
              </a:cxn>
              <a:cxn ang="0">
                <a:pos x="339" y="12"/>
              </a:cxn>
              <a:cxn ang="0">
                <a:pos x="460" y="49"/>
              </a:cxn>
              <a:cxn ang="0">
                <a:pos x="446" y="100"/>
              </a:cxn>
              <a:cxn ang="0">
                <a:pos x="460" y="356"/>
              </a:cxn>
              <a:cxn ang="0">
                <a:pos x="460" y="417"/>
              </a:cxn>
              <a:cxn ang="0">
                <a:pos x="433" y="418"/>
              </a:cxn>
              <a:cxn ang="0">
                <a:pos x="433" y="436"/>
              </a:cxn>
              <a:cxn ang="0">
                <a:pos x="198" y="312"/>
              </a:cxn>
              <a:cxn ang="0">
                <a:pos x="168" y="325"/>
              </a:cxn>
              <a:cxn ang="0">
                <a:pos x="68" y="310"/>
              </a:cxn>
              <a:cxn ang="0">
                <a:pos x="0" y="226"/>
              </a:cxn>
            </a:cxnLst>
            <a:rect l="0" t="0" r="r" b="b"/>
            <a:pathLst>
              <a:path w="460" h="436">
                <a:moveTo>
                  <a:pt x="0" y="226"/>
                </a:moveTo>
                <a:lnTo>
                  <a:pt x="1" y="93"/>
                </a:lnTo>
                <a:lnTo>
                  <a:pt x="58" y="0"/>
                </a:lnTo>
                <a:lnTo>
                  <a:pt x="168" y="27"/>
                </a:lnTo>
                <a:lnTo>
                  <a:pt x="189" y="59"/>
                </a:lnTo>
                <a:lnTo>
                  <a:pt x="279" y="93"/>
                </a:lnTo>
                <a:lnTo>
                  <a:pt x="306" y="82"/>
                </a:lnTo>
                <a:lnTo>
                  <a:pt x="309" y="34"/>
                </a:lnTo>
                <a:lnTo>
                  <a:pt x="339" y="12"/>
                </a:lnTo>
                <a:lnTo>
                  <a:pt x="460" y="49"/>
                </a:lnTo>
                <a:lnTo>
                  <a:pt x="446" y="100"/>
                </a:lnTo>
                <a:lnTo>
                  <a:pt x="460" y="356"/>
                </a:lnTo>
                <a:lnTo>
                  <a:pt x="460" y="417"/>
                </a:lnTo>
                <a:lnTo>
                  <a:pt x="433" y="418"/>
                </a:lnTo>
                <a:lnTo>
                  <a:pt x="433" y="436"/>
                </a:lnTo>
                <a:lnTo>
                  <a:pt x="198" y="312"/>
                </a:lnTo>
                <a:lnTo>
                  <a:pt x="168" y="325"/>
                </a:lnTo>
                <a:lnTo>
                  <a:pt x="68" y="310"/>
                </a:lnTo>
                <a:lnTo>
                  <a:pt x="0" y="22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10" name="Freeform 841"/>
          <p:cNvSpPr>
            <a:spLocks/>
          </p:cNvSpPr>
          <p:nvPr/>
        </p:nvSpPr>
        <p:spPr bwMode="auto">
          <a:xfrm>
            <a:off x="5584825" y="4600575"/>
            <a:ext cx="185738" cy="350838"/>
          </a:xfrm>
          <a:custGeom>
            <a:avLst/>
            <a:gdLst/>
            <a:ahLst/>
            <a:cxnLst>
              <a:cxn ang="0">
                <a:pos x="0" y="297"/>
              </a:cxn>
              <a:cxn ang="0">
                <a:pos x="20" y="382"/>
              </a:cxn>
              <a:cxn ang="0">
                <a:pos x="58" y="416"/>
              </a:cxn>
              <a:cxn ang="0">
                <a:pos x="123" y="382"/>
              </a:cxn>
              <a:cxn ang="0">
                <a:pos x="194" y="97"/>
              </a:cxn>
              <a:cxn ang="0">
                <a:pos x="207" y="108"/>
              </a:cxn>
              <a:cxn ang="0">
                <a:pos x="177" y="0"/>
              </a:cxn>
              <a:cxn ang="0">
                <a:pos x="139" y="44"/>
              </a:cxn>
              <a:cxn ang="0">
                <a:pos x="139" y="77"/>
              </a:cxn>
              <a:cxn ang="0">
                <a:pos x="93" y="111"/>
              </a:cxn>
              <a:cxn ang="0">
                <a:pos x="36" y="124"/>
              </a:cxn>
              <a:cxn ang="0">
                <a:pos x="22" y="162"/>
              </a:cxn>
              <a:cxn ang="0">
                <a:pos x="36" y="235"/>
              </a:cxn>
              <a:cxn ang="0">
                <a:pos x="0" y="297"/>
              </a:cxn>
            </a:cxnLst>
            <a:rect l="0" t="0" r="r" b="b"/>
            <a:pathLst>
              <a:path w="207" h="416">
                <a:moveTo>
                  <a:pt x="0" y="297"/>
                </a:moveTo>
                <a:lnTo>
                  <a:pt x="20" y="382"/>
                </a:lnTo>
                <a:lnTo>
                  <a:pt x="58" y="416"/>
                </a:lnTo>
                <a:lnTo>
                  <a:pt x="123" y="382"/>
                </a:lnTo>
                <a:lnTo>
                  <a:pt x="194" y="97"/>
                </a:lnTo>
                <a:lnTo>
                  <a:pt x="207" y="108"/>
                </a:lnTo>
                <a:lnTo>
                  <a:pt x="177" y="0"/>
                </a:lnTo>
                <a:lnTo>
                  <a:pt x="139" y="44"/>
                </a:lnTo>
                <a:lnTo>
                  <a:pt x="139" y="77"/>
                </a:lnTo>
                <a:lnTo>
                  <a:pt x="93" y="111"/>
                </a:lnTo>
                <a:lnTo>
                  <a:pt x="36" y="124"/>
                </a:lnTo>
                <a:lnTo>
                  <a:pt x="22" y="162"/>
                </a:lnTo>
                <a:lnTo>
                  <a:pt x="36" y="235"/>
                </a:lnTo>
                <a:lnTo>
                  <a:pt x="0" y="297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11" name="Freeform 842"/>
          <p:cNvSpPr>
            <a:spLocks/>
          </p:cNvSpPr>
          <p:nvPr/>
        </p:nvSpPr>
        <p:spPr bwMode="auto">
          <a:xfrm>
            <a:off x="5316538" y="4529138"/>
            <a:ext cx="85725" cy="200025"/>
          </a:xfrm>
          <a:custGeom>
            <a:avLst/>
            <a:gdLst/>
            <a:ahLst/>
            <a:cxnLst>
              <a:cxn ang="0">
                <a:pos x="0" y="127"/>
              </a:cxn>
              <a:cxn ang="0">
                <a:pos x="13" y="142"/>
              </a:cxn>
              <a:cxn ang="0">
                <a:pos x="49" y="155"/>
              </a:cxn>
              <a:cxn ang="0">
                <a:pos x="46" y="198"/>
              </a:cxn>
              <a:cxn ang="0">
                <a:pos x="77" y="235"/>
              </a:cxn>
              <a:cxn ang="0">
                <a:pos x="96" y="169"/>
              </a:cxn>
              <a:cxn ang="0">
                <a:pos x="64" y="124"/>
              </a:cxn>
              <a:cxn ang="0">
                <a:pos x="73" y="149"/>
              </a:cxn>
              <a:cxn ang="0">
                <a:pos x="56" y="147"/>
              </a:cxn>
              <a:cxn ang="0">
                <a:pos x="37" y="86"/>
              </a:cxn>
              <a:cxn ang="0">
                <a:pos x="36" y="7"/>
              </a:cxn>
              <a:cxn ang="0">
                <a:pos x="7" y="0"/>
              </a:cxn>
              <a:cxn ang="0">
                <a:pos x="30" y="39"/>
              </a:cxn>
              <a:cxn ang="0">
                <a:pos x="0" y="127"/>
              </a:cxn>
            </a:cxnLst>
            <a:rect l="0" t="0" r="r" b="b"/>
            <a:pathLst>
              <a:path w="96" h="235">
                <a:moveTo>
                  <a:pt x="0" y="127"/>
                </a:moveTo>
                <a:lnTo>
                  <a:pt x="13" y="142"/>
                </a:lnTo>
                <a:lnTo>
                  <a:pt x="49" y="155"/>
                </a:lnTo>
                <a:lnTo>
                  <a:pt x="46" y="198"/>
                </a:lnTo>
                <a:lnTo>
                  <a:pt x="77" y="235"/>
                </a:lnTo>
                <a:lnTo>
                  <a:pt x="96" y="169"/>
                </a:lnTo>
                <a:lnTo>
                  <a:pt x="64" y="124"/>
                </a:lnTo>
                <a:lnTo>
                  <a:pt x="73" y="149"/>
                </a:lnTo>
                <a:lnTo>
                  <a:pt x="56" y="147"/>
                </a:lnTo>
                <a:lnTo>
                  <a:pt x="37" y="86"/>
                </a:lnTo>
                <a:lnTo>
                  <a:pt x="36" y="7"/>
                </a:lnTo>
                <a:lnTo>
                  <a:pt x="7" y="0"/>
                </a:lnTo>
                <a:lnTo>
                  <a:pt x="30" y="39"/>
                </a:lnTo>
                <a:lnTo>
                  <a:pt x="0" y="127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12" name="Freeform 843"/>
          <p:cNvSpPr>
            <a:spLocks/>
          </p:cNvSpPr>
          <p:nvPr/>
        </p:nvSpPr>
        <p:spPr bwMode="auto">
          <a:xfrm>
            <a:off x="4154488" y="3652838"/>
            <a:ext cx="419100" cy="384175"/>
          </a:xfrm>
          <a:custGeom>
            <a:avLst/>
            <a:gdLst/>
            <a:ahLst/>
            <a:cxnLst>
              <a:cxn ang="0">
                <a:pos x="0" y="315"/>
              </a:cxn>
              <a:cxn ang="0">
                <a:pos x="18" y="283"/>
              </a:cxn>
              <a:cxn ang="0">
                <a:pos x="42" y="304"/>
              </a:cxn>
              <a:cxn ang="0">
                <a:pos x="189" y="294"/>
              </a:cxn>
              <a:cxn ang="0">
                <a:pos x="159" y="0"/>
              </a:cxn>
              <a:cxn ang="0">
                <a:pos x="213" y="0"/>
              </a:cxn>
              <a:cxn ang="0">
                <a:pos x="446" y="159"/>
              </a:cxn>
              <a:cxn ang="0">
                <a:pos x="449" y="187"/>
              </a:cxn>
              <a:cxn ang="0">
                <a:pos x="473" y="183"/>
              </a:cxn>
              <a:cxn ang="0">
                <a:pos x="475" y="276"/>
              </a:cxn>
              <a:cxn ang="0">
                <a:pos x="454" y="296"/>
              </a:cxn>
              <a:cxn ang="0">
                <a:pos x="357" y="309"/>
              </a:cxn>
              <a:cxn ang="0">
                <a:pos x="238" y="362"/>
              </a:cxn>
              <a:cxn ang="0">
                <a:pos x="199" y="450"/>
              </a:cxn>
              <a:cxn ang="0">
                <a:pos x="170" y="439"/>
              </a:cxn>
              <a:cxn ang="0">
                <a:pos x="118" y="455"/>
              </a:cxn>
              <a:cxn ang="0">
                <a:pos x="89" y="382"/>
              </a:cxn>
              <a:cxn ang="0">
                <a:pos x="40" y="400"/>
              </a:cxn>
              <a:cxn ang="0">
                <a:pos x="20" y="385"/>
              </a:cxn>
              <a:cxn ang="0">
                <a:pos x="0" y="315"/>
              </a:cxn>
            </a:cxnLst>
            <a:rect l="0" t="0" r="r" b="b"/>
            <a:pathLst>
              <a:path w="475" h="455">
                <a:moveTo>
                  <a:pt x="0" y="315"/>
                </a:moveTo>
                <a:lnTo>
                  <a:pt x="18" y="283"/>
                </a:lnTo>
                <a:lnTo>
                  <a:pt x="42" y="304"/>
                </a:lnTo>
                <a:lnTo>
                  <a:pt x="189" y="294"/>
                </a:lnTo>
                <a:lnTo>
                  <a:pt x="159" y="0"/>
                </a:lnTo>
                <a:lnTo>
                  <a:pt x="213" y="0"/>
                </a:lnTo>
                <a:lnTo>
                  <a:pt x="446" y="159"/>
                </a:lnTo>
                <a:lnTo>
                  <a:pt x="449" y="187"/>
                </a:lnTo>
                <a:lnTo>
                  <a:pt x="473" y="183"/>
                </a:lnTo>
                <a:lnTo>
                  <a:pt x="475" y="276"/>
                </a:lnTo>
                <a:lnTo>
                  <a:pt x="454" y="296"/>
                </a:lnTo>
                <a:lnTo>
                  <a:pt x="357" y="309"/>
                </a:lnTo>
                <a:lnTo>
                  <a:pt x="238" y="362"/>
                </a:lnTo>
                <a:lnTo>
                  <a:pt x="199" y="450"/>
                </a:lnTo>
                <a:lnTo>
                  <a:pt x="170" y="439"/>
                </a:lnTo>
                <a:lnTo>
                  <a:pt x="118" y="455"/>
                </a:lnTo>
                <a:lnTo>
                  <a:pt x="89" y="382"/>
                </a:lnTo>
                <a:lnTo>
                  <a:pt x="40" y="400"/>
                </a:lnTo>
                <a:lnTo>
                  <a:pt x="20" y="385"/>
                </a:lnTo>
                <a:lnTo>
                  <a:pt x="0" y="31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13" name="Freeform 844"/>
          <p:cNvSpPr>
            <a:spLocks/>
          </p:cNvSpPr>
          <p:nvPr/>
        </p:nvSpPr>
        <p:spPr bwMode="auto">
          <a:xfrm>
            <a:off x="4025900" y="3592513"/>
            <a:ext cx="315913" cy="325437"/>
          </a:xfrm>
          <a:custGeom>
            <a:avLst/>
            <a:gdLst/>
            <a:ahLst/>
            <a:cxnLst>
              <a:cxn ang="0">
                <a:pos x="0" y="195"/>
              </a:cxn>
              <a:cxn ang="0">
                <a:pos x="22" y="217"/>
              </a:cxn>
              <a:cxn ang="0">
                <a:pos x="27" y="276"/>
              </a:cxn>
              <a:cxn ang="0">
                <a:pos x="10" y="348"/>
              </a:cxn>
              <a:cxn ang="0">
                <a:pos x="77" y="332"/>
              </a:cxn>
              <a:cxn ang="0">
                <a:pos x="145" y="388"/>
              </a:cxn>
              <a:cxn ang="0">
                <a:pos x="163" y="356"/>
              </a:cxn>
              <a:cxn ang="0">
                <a:pos x="187" y="377"/>
              </a:cxn>
              <a:cxn ang="0">
                <a:pos x="334" y="367"/>
              </a:cxn>
              <a:cxn ang="0">
                <a:pos x="304" y="73"/>
              </a:cxn>
              <a:cxn ang="0">
                <a:pos x="358" y="73"/>
              </a:cxn>
              <a:cxn ang="0">
                <a:pos x="247" y="0"/>
              </a:cxn>
              <a:cxn ang="0">
                <a:pos x="243" y="39"/>
              </a:cxn>
              <a:cxn ang="0">
                <a:pos x="151" y="37"/>
              </a:cxn>
              <a:cxn ang="0">
                <a:pos x="150" y="119"/>
              </a:cxn>
              <a:cxn ang="0">
                <a:pos x="116" y="134"/>
              </a:cxn>
              <a:cxn ang="0">
                <a:pos x="118" y="182"/>
              </a:cxn>
              <a:cxn ang="0">
                <a:pos x="0" y="195"/>
              </a:cxn>
            </a:cxnLst>
            <a:rect l="0" t="0" r="r" b="b"/>
            <a:pathLst>
              <a:path w="358" h="388">
                <a:moveTo>
                  <a:pt x="0" y="195"/>
                </a:moveTo>
                <a:lnTo>
                  <a:pt x="22" y="217"/>
                </a:lnTo>
                <a:lnTo>
                  <a:pt x="27" y="276"/>
                </a:lnTo>
                <a:lnTo>
                  <a:pt x="10" y="348"/>
                </a:lnTo>
                <a:lnTo>
                  <a:pt x="77" y="332"/>
                </a:lnTo>
                <a:lnTo>
                  <a:pt x="145" y="388"/>
                </a:lnTo>
                <a:lnTo>
                  <a:pt x="163" y="356"/>
                </a:lnTo>
                <a:lnTo>
                  <a:pt x="187" y="377"/>
                </a:lnTo>
                <a:lnTo>
                  <a:pt x="334" y="367"/>
                </a:lnTo>
                <a:lnTo>
                  <a:pt x="304" y="73"/>
                </a:lnTo>
                <a:lnTo>
                  <a:pt x="358" y="73"/>
                </a:lnTo>
                <a:lnTo>
                  <a:pt x="247" y="0"/>
                </a:lnTo>
                <a:lnTo>
                  <a:pt x="243" y="39"/>
                </a:lnTo>
                <a:lnTo>
                  <a:pt x="151" y="37"/>
                </a:lnTo>
                <a:lnTo>
                  <a:pt x="150" y="119"/>
                </a:lnTo>
                <a:lnTo>
                  <a:pt x="116" y="134"/>
                </a:lnTo>
                <a:lnTo>
                  <a:pt x="118" y="182"/>
                </a:lnTo>
                <a:lnTo>
                  <a:pt x="0" y="19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14" name="Freeform 845"/>
          <p:cNvSpPr>
            <a:spLocks/>
          </p:cNvSpPr>
          <p:nvPr/>
        </p:nvSpPr>
        <p:spPr bwMode="auto">
          <a:xfrm>
            <a:off x="4129088" y="3357563"/>
            <a:ext cx="304800" cy="225425"/>
          </a:xfrm>
          <a:custGeom>
            <a:avLst/>
            <a:gdLst/>
            <a:ahLst/>
            <a:cxnLst>
              <a:cxn ang="0">
                <a:pos x="0" y="262"/>
              </a:cxn>
              <a:cxn ang="0">
                <a:pos x="84" y="210"/>
              </a:cxn>
              <a:cxn ang="0">
                <a:pos x="115" y="106"/>
              </a:cxn>
              <a:cxn ang="0">
                <a:pos x="187" y="52"/>
              </a:cxn>
              <a:cxn ang="0">
                <a:pos x="210" y="0"/>
              </a:cxn>
              <a:cxn ang="0">
                <a:pos x="316" y="17"/>
              </a:cxn>
              <a:cxn ang="0">
                <a:pos x="344" y="116"/>
              </a:cxn>
              <a:cxn ang="0">
                <a:pos x="298" y="118"/>
              </a:cxn>
              <a:cxn ang="0">
                <a:pos x="272" y="129"/>
              </a:cxn>
              <a:cxn ang="0">
                <a:pos x="277" y="156"/>
              </a:cxn>
              <a:cxn ang="0">
                <a:pos x="142" y="214"/>
              </a:cxn>
              <a:cxn ang="0">
                <a:pos x="126" y="265"/>
              </a:cxn>
              <a:cxn ang="0">
                <a:pos x="0" y="262"/>
              </a:cxn>
            </a:cxnLst>
            <a:rect l="0" t="0" r="r" b="b"/>
            <a:pathLst>
              <a:path w="344" h="265">
                <a:moveTo>
                  <a:pt x="0" y="262"/>
                </a:moveTo>
                <a:lnTo>
                  <a:pt x="84" y="210"/>
                </a:lnTo>
                <a:lnTo>
                  <a:pt x="115" y="106"/>
                </a:lnTo>
                <a:lnTo>
                  <a:pt x="187" y="52"/>
                </a:lnTo>
                <a:lnTo>
                  <a:pt x="210" y="0"/>
                </a:lnTo>
                <a:lnTo>
                  <a:pt x="316" y="17"/>
                </a:lnTo>
                <a:lnTo>
                  <a:pt x="344" y="116"/>
                </a:lnTo>
                <a:lnTo>
                  <a:pt x="298" y="118"/>
                </a:lnTo>
                <a:lnTo>
                  <a:pt x="272" y="129"/>
                </a:lnTo>
                <a:lnTo>
                  <a:pt x="277" y="156"/>
                </a:lnTo>
                <a:lnTo>
                  <a:pt x="142" y="214"/>
                </a:lnTo>
                <a:lnTo>
                  <a:pt x="126" y="265"/>
                </a:lnTo>
                <a:lnTo>
                  <a:pt x="0" y="26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15" name="Freeform 846"/>
          <p:cNvSpPr>
            <a:spLocks/>
          </p:cNvSpPr>
          <p:nvPr/>
        </p:nvSpPr>
        <p:spPr bwMode="auto">
          <a:xfrm>
            <a:off x="5246688" y="4556125"/>
            <a:ext cx="273050" cy="423863"/>
          </a:xfrm>
          <a:custGeom>
            <a:avLst/>
            <a:gdLst/>
            <a:ahLst/>
            <a:cxnLst>
              <a:cxn ang="0">
                <a:pos x="0" y="139"/>
              </a:cxn>
              <a:cxn ang="0">
                <a:pos x="7" y="156"/>
              </a:cxn>
              <a:cxn ang="0">
                <a:pos x="78" y="178"/>
              </a:cxn>
              <a:cxn ang="0">
                <a:pos x="87" y="209"/>
              </a:cxn>
              <a:cxn ang="0">
                <a:pos x="82" y="289"/>
              </a:cxn>
              <a:cxn ang="0">
                <a:pos x="45" y="371"/>
              </a:cxn>
              <a:cxn ang="0">
                <a:pos x="57" y="468"/>
              </a:cxn>
              <a:cxn ang="0">
                <a:pos x="61" y="500"/>
              </a:cxn>
              <a:cxn ang="0">
                <a:pos x="81" y="500"/>
              </a:cxn>
              <a:cxn ang="0">
                <a:pos x="81" y="466"/>
              </a:cxn>
              <a:cxn ang="0">
                <a:pos x="158" y="421"/>
              </a:cxn>
              <a:cxn ang="0">
                <a:pos x="136" y="289"/>
              </a:cxn>
              <a:cxn ang="0">
                <a:pos x="305" y="154"/>
              </a:cxn>
              <a:cxn ang="0">
                <a:pos x="308" y="0"/>
              </a:cxn>
              <a:cxn ang="0">
                <a:pos x="264" y="27"/>
              </a:cxn>
              <a:cxn ang="0">
                <a:pos x="146" y="35"/>
              </a:cxn>
              <a:cxn ang="0">
                <a:pos x="144" y="91"/>
              </a:cxn>
              <a:cxn ang="0">
                <a:pos x="176" y="136"/>
              </a:cxn>
              <a:cxn ang="0">
                <a:pos x="157" y="202"/>
              </a:cxn>
              <a:cxn ang="0">
                <a:pos x="126" y="165"/>
              </a:cxn>
              <a:cxn ang="0">
                <a:pos x="129" y="122"/>
              </a:cxn>
              <a:cxn ang="0">
                <a:pos x="93" y="109"/>
              </a:cxn>
              <a:cxn ang="0">
                <a:pos x="0" y="139"/>
              </a:cxn>
            </a:cxnLst>
            <a:rect l="0" t="0" r="r" b="b"/>
            <a:pathLst>
              <a:path w="308" h="500">
                <a:moveTo>
                  <a:pt x="0" y="139"/>
                </a:moveTo>
                <a:lnTo>
                  <a:pt x="7" y="156"/>
                </a:lnTo>
                <a:lnTo>
                  <a:pt x="78" y="178"/>
                </a:lnTo>
                <a:lnTo>
                  <a:pt x="87" y="209"/>
                </a:lnTo>
                <a:lnTo>
                  <a:pt x="82" y="289"/>
                </a:lnTo>
                <a:lnTo>
                  <a:pt x="45" y="371"/>
                </a:lnTo>
                <a:lnTo>
                  <a:pt x="57" y="468"/>
                </a:lnTo>
                <a:lnTo>
                  <a:pt x="61" y="500"/>
                </a:lnTo>
                <a:lnTo>
                  <a:pt x="81" y="500"/>
                </a:lnTo>
                <a:lnTo>
                  <a:pt x="81" y="466"/>
                </a:lnTo>
                <a:lnTo>
                  <a:pt x="158" y="421"/>
                </a:lnTo>
                <a:lnTo>
                  <a:pt x="136" y="289"/>
                </a:lnTo>
                <a:lnTo>
                  <a:pt x="305" y="154"/>
                </a:lnTo>
                <a:lnTo>
                  <a:pt x="308" y="0"/>
                </a:lnTo>
                <a:lnTo>
                  <a:pt x="264" y="27"/>
                </a:lnTo>
                <a:lnTo>
                  <a:pt x="146" y="35"/>
                </a:lnTo>
                <a:lnTo>
                  <a:pt x="144" y="91"/>
                </a:lnTo>
                <a:lnTo>
                  <a:pt x="176" y="136"/>
                </a:lnTo>
                <a:lnTo>
                  <a:pt x="157" y="202"/>
                </a:lnTo>
                <a:lnTo>
                  <a:pt x="126" y="165"/>
                </a:lnTo>
                <a:lnTo>
                  <a:pt x="129" y="122"/>
                </a:lnTo>
                <a:lnTo>
                  <a:pt x="93" y="109"/>
                </a:lnTo>
                <a:lnTo>
                  <a:pt x="0" y="13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16" name="Freeform 847"/>
          <p:cNvSpPr>
            <a:spLocks/>
          </p:cNvSpPr>
          <p:nvPr/>
        </p:nvSpPr>
        <p:spPr bwMode="auto">
          <a:xfrm>
            <a:off x="4471988" y="3690938"/>
            <a:ext cx="412750" cy="306387"/>
          </a:xfrm>
          <a:custGeom>
            <a:avLst/>
            <a:gdLst/>
            <a:ahLst/>
            <a:cxnLst>
              <a:cxn ang="0">
                <a:pos x="0" y="263"/>
              </a:cxn>
              <a:cxn ang="0">
                <a:pos x="7" y="292"/>
              </a:cxn>
              <a:cxn ang="0">
                <a:pos x="63" y="355"/>
              </a:cxn>
              <a:cxn ang="0">
                <a:pos x="78" y="341"/>
              </a:cxn>
              <a:cxn ang="0">
                <a:pos x="100" y="363"/>
              </a:cxn>
              <a:cxn ang="0">
                <a:pos x="136" y="299"/>
              </a:cxn>
              <a:cxn ang="0">
                <a:pos x="269" y="331"/>
              </a:cxn>
              <a:cxn ang="0">
                <a:pos x="383" y="298"/>
              </a:cxn>
              <a:cxn ang="0">
                <a:pos x="388" y="283"/>
              </a:cxn>
              <a:cxn ang="0">
                <a:pos x="447" y="203"/>
              </a:cxn>
              <a:cxn ang="0">
                <a:pos x="467" y="96"/>
              </a:cxn>
              <a:cxn ang="0">
                <a:pos x="437" y="62"/>
              </a:cxn>
              <a:cxn ang="0">
                <a:pos x="437" y="15"/>
              </a:cxn>
              <a:cxn ang="0">
                <a:pos x="337" y="0"/>
              </a:cxn>
              <a:cxn ang="0">
                <a:pos x="161" y="125"/>
              </a:cxn>
              <a:cxn ang="0">
                <a:pos x="116" y="137"/>
              </a:cxn>
              <a:cxn ang="0">
                <a:pos x="118" y="230"/>
              </a:cxn>
              <a:cxn ang="0">
                <a:pos x="97" y="250"/>
              </a:cxn>
              <a:cxn ang="0">
                <a:pos x="0" y="263"/>
              </a:cxn>
            </a:cxnLst>
            <a:rect l="0" t="0" r="r" b="b"/>
            <a:pathLst>
              <a:path w="467" h="363">
                <a:moveTo>
                  <a:pt x="0" y="263"/>
                </a:moveTo>
                <a:lnTo>
                  <a:pt x="7" y="292"/>
                </a:lnTo>
                <a:lnTo>
                  <a:pt x="63" y="355"/>
                </a:lnTo>
                <a:lnTo>
                  <a:pt x="78" y="341"/>
                </a:lnTo>
                <a:lnTo>
                  <a:pt x="100" y="363"/>
                </a:lnTo>
                <a:lnTo>
                  <a:pt x="136" y="299"/>
                </a:lnTo>
                <a:lnTo>
                  <a:pt x="269" y="331"/>
                </a:lnTo>
                <a:lnTo>
                  <a:pt x="383" y="298"/>
                </a:lnTo>
                <a:lnTo>
                  <a:pt x="388" y="283"/>
                </a:lnTo>
                <a:lnTo>
                  <a:pt x="447" y="203"/>
                </a:lnTo>
                <a:lnTo>
                  <a:pt x="467" y="96"/>
                </a:lnTo>
                <a:lnTo>
                  <a:pt x="437" y="62"/>
                </a:lnTo>
                <a:lnTo>
                  <a:pt x="437" y="15"/>
                </a:lnTo>
                <a:lnTo>
                  <a:pt x="337" y="0"/>
                </a:lnTo>
                <a:lnTo>
                  <a:pt x="161" y="125"/>
                </a:lnTo>
                <a:lnTo>
                  <a:pt x="116" y="137"/>
                </a:lnTo>
                <a:lnTo>
                  <a:pt x="118" y="230"/>
                </a:lnTo>
                <a:lnTo>
                  <a:pt x="97" y="250"/>
                </a:lnTo>
                <a:lnTo>
                  <a:pt x="0" y="26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17" name="Freeform 848"/>
          <p:cNvSpPr>
            <a:spLocks/>
          </p:cNvSpPr>
          <p:nvPr/>
        </p:nvSpPr>
        <p:spPr bwMode="auto">
          <a:xfrm>
            <a:off x="4537075" y="3943350"/>
            <a:ext cx="304800" cy="244475"/>
          </a:xfrm>
          <a:custGeom>
            <a:avLst/>
            <a:gdLst/>
            <a:ahLst/>
            <a:cxnLst>
              <a:cxn ang="0">
                <a:pos x="0" y="227"/>
              </a:cxn>
              <a:cxn ang="0">
                <a:pos x="22" y="65"/>
              </a:cxn>
              <a:cxn ang="0">
                <a:pos x="58" y="1"/>
              </a:cxn>
              <a:cxn ang="0">
                <a:pos x="191" y="33"/>
              </a:cxn>
              <a:cxn ang="0">
                <a:pos x="305" y="0"/>
              </a:cxn>
              <a:cxn ang="0">
                <a:pos x="329" y="38"/>
              </a:cxn>
              <a:cxn ang="0">
                <a:pos x="341" y="65"/>
              </a:cxn>
              <a:cxn ang="0">
                <a:pos x="312" y="88"/>
              </a:cxn>
              <a:cxn ang="0">
                <a:pos x="249" y="219"/>
              </a:cxn>
              <a:cxn ang="0">
                <a:pos x="194" y="210"/>
              </a:cxn>
              <a:cxn ang="0">
                <a:pos x="164" y="273"/>
              </a:cxn>
              <a:cxn ang="0">
                <a:pos x="98" y="290"/>
              </a:cxn>
              <a:cxn ang="0">
                <a:pos x="58" y="234"/>
              </a:cxn>
              <a:cxn ang="0">
                <a:pos x="0" y="227"/>
              </a:cxn>
            </a:cxnLst>
            <a:rect l="0" t="0" r="r" b="b"/>
            <a:pathLst>
              <a:path w="341" h="290">
                <a:moveTo>
                  <a:pt x="0" y="227"/>
                </a:moveTo>
                <a:lnTo>
                  <a:pt x="22" y="65"/>
                </a:lnTo>
                <a:lnTo>
                  <a:pt x="58" y="1"/>
                </a:lnTo>
                <a:lnTo>
                  <a:pt x="191" y="33"/>
                </a:lnTo>
                <a:lnTo>
                  <a:pt x="305" y="0"/>
                </a:lnTo>
                <a:lnTo>
                  <a:pt x="329" y="38"/>
                </a:lnTo>
                <a:lnTo>
                  <a:pt x="341" y="65"/>
                </a:lnTo>
                <a:lnTo>
                  <a:pt x="312" y="88"/>
                </a:lnTo>
                <a:lnTo>
                  <a:pt x="249" y="219"/>
                </a:lnTo>
                <a:lnTo>
                  <a:pt x="194" y="210"/>
                </a:lnTo>
                <a:lnTo>
                  <a:pt x="164" y="273"/>
                </a:lnTo>
                <a:lnTo>
                  <a:pt x="98" y="290"/>
                </a:lnTo>
                <a:lnTo>
                  <a:pt x="58" y="234"/>
                </a:lnTo>
                <a:lnTo>
                  <a:pt x="0" y="227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18" name="Freeform 849"/>
          <p:cNvSpPr>
            <a:spLocks/>
          </p:cNvSpPr>
          <p:nvPr/>
        </p:nvSpPr>
        <p:spPr bwMode="auto">
          <a:xfrm>
            <a:off x="4029075" y="3971925"/>
            <a:ext cx="79375" cy="46038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27" y="30"/>
              </a:cxn>
              <a:cxn ang="0">
                <a:pos x="55" y="22"/>
              </a:cxn>
              <a:cxn ang="0">
                <a:pos x="40" y="30"/>
              </a:cxn>
              <a:cxn ang="0">
                <a:pos x="51" y="53"/>
              </a:cxn>
              <a:cxn ang="0">
                <a:pos x="87" y="30"/>
              </a:cxn>
              <a:cxn ang="0">
                <a:pos x="89" y="0"/>
              </a:cxn>
              <a:cxn ang="0">
                <a:pos x="0" y="6"/>
              </a:cxn>
            </a:cxnLst>
            <a:rect l="0" t="0" r="r" b="b"/>
            <a:pathLst>
              <a:path w="89" h="53">
                <a:moveTo>
                  <a:pt x="0" y="6"/>
                </a:moveTo>
                <a:lnTo>
                  <a:pt x="27" y="30"/>
                </a:lnTo>
                <a:lnTo>
                  <a:pt x="55" y="22"/>
                </a:lnTo>
                <a:lnTo>
                  <a:pt x="40" y="30"/>
                </a:lnTo>
                <a:lnTo>
                  <a:pt x="51" y="53"/>
                </a:lnTo>
                <a:lnTo>
                  <a:pt x="87" y="30"/>
                </a:lnTo>
                <a:lnTo>
                  <a:pt x="89" y="0"/>
                </a:lnTo>
                <a:lnTo>
                  <a:pt x="0" y="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19" name="Freeform 850"/>
          <p:cNvSpPr>
            <a:spLocks/>
          </p:cNvSpPr>
          <p:nvPr/>
        </p:nvSpPr>
        <p:spPr bwMode="auto">
          <a:xfrm>
            <a:off x="5788025" y="3622675"/>
            <a:ext cx="15875" cy="41275"/>
          </a:xfrm>
          <a:custGeom>
            <a:avLst/>
            <a:gdLst/>
            <a:ahLst/>
            <a:cxnLst>
              <a:cxn ang="0">
                <a:pos x="0" y="41"/>
              </a:cxn>
              <a:cxn ang="0">
                <a:pos x="7" y="49"/>
              </a:cxn>
              <a:cxn ang="0">
                <a:pos x="16" y="47"/>
              </a:cxn>
              <a:cxn ang="0">
                <a:pos x="9" y="0"/>
              </a:cxn>
              <a:cxn ang="0">
                <a:pos x="0" y="41"/>
              </a:cxn>
            </a:cxnLst>
            <a:rect l="0" t="0" r="r" b="b"/>
            <a:pathLst>
              <a:path w="16" h="49">
                <a:moveTo>
                  <a:pt x="0" y="41"/>
                </a:moveTo>
                <a:lnTo>
                  <a:pt x="7" y="49"/>
                </a:lnTo>
                <a:lnTo>
                  <a:pt x="16" y="47"/>
                </a:lnTo>
                <a:lnTo>
                  <a:pt x="9" y="0"/>
                </a:lnTo>
                <a:lnTo>
                  <a:pt x="0" y="4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20" name="Freeform 851"/>
          <p:cNvSpPr>
            <a:spLocks/>
          </p:cNvSpPr>
          <p:nvPr/>
        </p:nvSpPr>
        <p:spPr bwMode="auto">
          <a:xfrm>
            <a:off x="5224463" y="4316413"/>
            <a:ext cx="44450" cy="4445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22" y="8"/>
              </a:cxn>
              <a:cxn ang="0">
                <a:pos x="43" y="0"/>
              </a:cxn>
              <a:cxn ang="0">
                <a:pos x="50" y="40"/>
              </a:cxn>
              <a:cxn ang="0">
                <a:pos x="0" y="48"/>
              </a:cxn>
            </a:cxnLst>
            <a:rect l="0" t="0" r="r" b="b"/>
            <a:pathLst>
              <a:path w="50" h="48">
                <a:moveTo>
                  <a:pt x="0" y="48"/>
                </a:moveTo>
                <a:lnTo>
                  <a:pt x="22" y="8"/>
                </a:lnTo>
                <a:lnTo>
                  <a:pt x="43" y="0"/>
                </a:lnTo>
                <a:lnTo>
                  <a:pt x="50" y="40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21" name="Freeform 852"/>
          <p:cNvSpPr>
            <a:spLocks/>
          </p:cNvSpPr>
          <p:nvPr/>
        </p:nvSpPr>
        <p:spPr bwMode="auto">
          <a:xfrm>
            <a:off x="4010025" y="3871913"/>
            <a:ext cx="161925" cy="104775"/>
          </a:xfrm>
          <a:custGeom>
            <a:avLst/>
            <a:gdLst/>
            <a:ahLst/>
            <a:cxnLst>
              <a:cxn ang="0">
                <a:pos x="0" y="56"/>
              </a:cxn>
              <a:cxn ang="0">
                <a:pos x="26" y="91"/>
              </a:cxn>
              <a:cxn ang="0">
                <a:pos x="108" y="97"/>
              </a:cxn>
              <a:cxn ang="0">
                <a:pos x="21" y="108"/>
              </a:cxn>
              <a:cxn ang="0">
                <a:pos x="21" y="126"/>
              </a:cxn>
              <a:cxn ang="0">
                <a:pos x="110" y="120"/>
              </a:cxn>
              <a:cxn ang="0">
                <a:pos x="181" y="126"/>
              </a:cxn>
              <a:cxn ang="0">
                <a:pos x="161" y="56"/>
              </a:cxn>
              <a:cxn ang="0">
                <a:pos x="93" y="0"/>
              </a:cxn>
              <a:cxn ang="0">
                <a:pos x="26" y="16"/>
              </a:cxn>
              <a:cxn ang="0">
                <a:pos x="0" y="56"/>
              </a:cxn>
            </a:cxnLst>
            <a:rect l="0" t="0" r="r" b="b"/>
            <a:pathLst>
              <a:path w="181" h="126">
                <a:moveTo>
                  <a:pt x="0" y="56"/>
                </a:moveTo>
                <a:lnTo>
                  <a:pt x="26" y="91"/>
                </a:lnTo>
                <a:lnTo>
                  <a:pt x="108" y="97"/>
                </a:lnTo>
                <a:lnTo>
                  <a:pt x="21" y="108"/>
                </a:lnTo>
                <a:lnTo>
                  <a:pt x="21" y="126"/>
                </a:lnTo>
                <a:lnTo>
                  <a:pt x="110" y="120"/>
                </a:lnTo>
                <a:lnTo>
                  <a:pt x="181" y="126"/>
                </a:lnTo>
                <a:lnTo>
                  <a:pt x="161" y="56"/>
                </a:lnTo>
                <a:lnTo>
                  <a:pt x="93" y="0"/>
                </a:lnTo>
                <a:lnTo>
                  <a:pt x="26" y="16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22" name="Freeform 853"/>
          <p:cNvSpPr>
            <a:spLocks/>
          </p:cNvSpPr>
          <p:nvPr/>
        </p:nvSpPr>
        <p:spPr bwMode="auto">
          <a:xfrm>
            <a:off x="4122738" y="4043363"/>
            <a:ext cx="77787" cy="76200"/>
          </a:xfrm>
          <a:custGeom>
            <a:avLst/>
            <a:gdLst/>
            <a:ahLst/>
            <a:cxnLst>
              <a:cxn ang="0">
                <a:pos x="0" y="25"/>
              </a:cxn>
              <a:cxn ang="0">
                <a:pos x="8" y="61"/>
              </a:cxn>
              <a:cxn ang="0">
                <a:pos x="52" y="90"/>
              </a:cxn>
              <a:cxn ang="0">
                <a:pos x="89" y="45"/>
              </a:cxn>
              <a:cxn ang="0">
                <a:pos x="60" y="0"/>
              </a:cxn>
              <a:cxn ang="0">
                <a:pos x="0" y="25"/>
              </a:cxn>
            </a:cxnLst>
            <a:rect l="0" t="0" r="r" b="b"/>
            <a:pathLst>
              <a:path w="89" h="90">
                <a:moveTo>
                  <a:pt x="0" y="25"/>
                </a:moveTo>
                <a:lnTo>
                  <a:pt x="8" y="61"/>
                </a:lnTo>
                <a:lnTo>
                  <a:pt x="52" y="90"/>
                </a:lnTo>
                <a:lnTo>
                  <a:pt x="89" y="45"/>
                </a:lnTo>
                <a:lnTo>
                  <a:pt x="60" y="0"/>
                </a:lnTo>
                <a:lnTo>
                  <a:pt x="0" y="2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23" name="Freeform 854"/>
          <p:cNvSpPr>
            <a:spLocks/>
          </p:cNvSpPr>
          <p:nvPr/>
        </p:nvSpPr>
        <p:spPr bwMode="auto">
          <a:xfrm>
            <a:off x="5534025" y="3990975"/>
            <a:ext cx="268288" cy="344488"/>
          </a:xfrm>
          <a:custGeom>
            <a:avLst/>
            <a:gdLst/>
            <a:ahLst/>
            <a:cxnLst>
              <a:cxn ang="0">
                <a:pos x="0" y="382"/>
              </a:cxn>
              <a:cxn ang="0">
                <a:pos x="0" y="272"/>
              </a:cxn>
              <a:cxn ang="0">
                <a:pos x="24" y="240"/>
              </a:cxn>
              <a:cxn ang="0">
                <a:pos x="116" y="206"/>
              </a:cxn>
              <a:cxn ang="0">
                <a:pos x="206" y="116"/>
              </a:cxn>
              <a:cxn ang="0">
                <a:pos x="89" y="86"/>
              </a:cxn>
              <a:cxn ang="0">
                <a:pos x="54" y="33"/>
              </a:cxn>
              <a:cxn ang="0">
                <a:pos x="65" y="15"/>
              </a:cxn>
              <a:cxn ang="0">
                <a:pos x="112" y="48"/>
              </a:cxn>
              <a:cxn ang="0">
                <a:pos x="287" y="0"/>
              </a:cxn>
              <a:cxn ang="0">
                <a:pos x="300" y="48"/>
              </a:cxn>
              <a:cxn ang="0">
                <a:pos x="195" y="237"/>
              </a:cxn>
              <a:cxn ang="0">
                <a:pos x="15" y="407"/>
              </a:cxn>
              <a:cxn ang="0">
                <a:pos x="0" y="382"/>
              </a:cxn>
            </a:cxnLst>
            <a:rect l="0" t="0" r="r" b="b"/>
            <a:pathLst>
              <a:path w="300" h="407">
                <a:moveTo>
                  <a:pt x="0" y="382"/>
                </a:moveTo>
                <a:lnTo>
                  <a:pt x="0" y="272"/>
                </a:lnTo>
                <a:lnTo>
                  <a:pt x="24" y="240"/>
                </a:lnTo>
                <a:lnTo>
                  <a:pt x="116" y="206"/>
                </a:lnTo>
                <a:lnTo>
                  <a:pt x="206" y="116"/>
                </a:lnTo>
                <a:lnTo>
                  <a:pt x="89" y="86"/>
                </a:lnTo>
                <a:lnTo>
                  <a:pt x="54" y="33"/>
                </a:lnTo>
                <a:lnTo>
                  <a:pt x="65" y="15"/>
                </a:lnTo>
                <a:lnTo>
                  <a:pt x="112" y="48"/>
                </a:lnTo>
                <a:lnTo>
                  <a:pt x="287" y="0"/>
                </a:lnTo>
                <a:lnTo>
                  <a:pt x="300" y="48"/>
                </a:lnTo>
                <a:lnTo>
                  <a:pt x="195" y="237"/>
                </a:lnTo>
                <a:lnTo>
                  <a:pt x="15" y="407"/>
                </a:lnTo>
                <a:lnTo>
                  <a:pt x="0" y="38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24" name="Freeform 855"/>
          <p:cNvSpPr>
            <a:spLocks/>
          </p:cNvSpPr>
          <p:nvPr/>
        </p:nvSpPr>
        <p:spPr bwMode="auto">
          <a:xfrm>
            <a:off x="5119688" y="4689475"/>
            <a:ext cx="203200" cy="182563"/>
          </a:xfrm>
          <a:custGeom>
            <a:avLst/>
            <a:gdLst/>
            <a:ahLst/>
            <a:cxnLst>
              <a:cxn ang="0">
                <a:pos x="0" y="66"/>
              </a:cxn>
              <a:cxn ang="0">
                <a:pos x="52" y="67"/>
              </a:cxn>
              <a:cxn ang="0">
                <a:pos x="103" y="27"/>
              </a:cxn>
              <a:cxn ang="0">
                <a:pos x="105" y="9"/>
              </a:cxn>
              <a:cxn ang="0">
                <a:pos x="151" y="0"/>
              </a:cxn>
              <a:cxn ang="0">
                <a:pos x="222" y="22"/>
              </a:cxn>
              <a:cxn ang="0">
                <a:pos x="231" y="53"/>
              </a:cxn>
              <a:cxn ang="0">
                <a:pos x="226" y="133"/>
              </a:cxn>
              <a:cxn ang="0">
                <a:pos x="189" y="215"/>
              </a:cxn>
              <a:cxn ang="0">
                <a:pos x="121" y="200"/>
              </a:cxn>
              <a:cxn ang="0">
                <a:pos x="81" y="180"/>
              </a:cxn>
              <a:cxn ang="0">
                <a:pos x="0" y="66"/>
              </a:cxn>
            </a:cxnLst>
            <a:rect l="0" t="0" r="r" b="b"/>
            <a:pathLst>
              <a:path w="231" h="215">
                <a:moveTo>
                  <a:pt x="0" y="66"/>
                </a:moveTo>
                <a:lnTo>
                  <a:pt x="52" y="67"/>
                </a:lnTo>
                <a:lnTo>
                  <a:pt x="103" y="27"/>
                </a:lnTo>
                <a:lnTo>
                  <a:pt x="105" y="9"/>
                </a:lnTo>
                <a:lnTo>
                  <a:pt x="151" y="0"/>
                </a:lnTo>
                <a:lnTo>
                  <a:pt x="222" y="22"/>
                </a:lnTo>
                <a:lnTo>
                  <a:pt x="231" y="53"/>
                </a:lnTo>
                <a:lnTo>
                  <a:pt x="226" y="133"/>
                </a:lnTo>
                <a:lnTo>
                  <a:pt x="189" y="215"/>
                </a:lnTo>
                <a:lnTo>
                  <a:pt x="121" y="200"/>
                </a:lnTo>
                <a:lnTo>
                  <a:pt x="81" y="180"/>
                </a:lnTo>
                <a:lnTo>
                  <a:pt x="0" y="6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25" name="Freeform 856"/>
          <p:cNvSpPr>
            <a:spLocks/>
          </p:cNvSpPr>
          <p:nvPr/>
        </p:nvSpPr>
        <p:spPr bwMode="auto">
          <a:xfrm>
            <a:off x="4767263" y="4721225"/>
            <a:ext cx="352425" cy="323850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49" y="0"/>
              </a:cxn>
              <a:cxn ang="0">
                <a:pos x="290" y="36"/>
              </a:cxn>
              <a:cxn ang="0">
                <a:pos x="343" y="20"/>
              </a:cxn>
              <a:cxn ang="0">
                <a:pos x="399" y="28"/>
              </a:cxn>
              <a:cxn ang="0">
                <a:pos x="351" y="55"/>
              </a:cxn>
              <a:cxn ang="0">
                <a:pos x="333" y="36"/>
              </a:cxn>
              <a:cxn ang="0">
                <a:pos x="276" y="49"/>
              </a:cxn>
              <a:cxn ang="0">
                <a:pos x="276" y="156"/>
              </a:cxn>
              <a:cxn ang="0">
                <a:pos x="245" y="157"/>
              </a:cxn>
              <a:cxn ang="0">
                <a:pos x="245" y="241"/>
              </a:cxn>
              <a:cxn ang="0">
                <a:pos x="245" y="363"/>
              </a:cxn>
              <a:cxn ang="0">
                <a:pos x="220" y="382"/>
              </a:cxn>
              <a:cxn ang="0">
                <a:pos x="181" y="382"/>
              </a:cxn>
              <a:cxn ang="0">
                <a:pos x="163" y="355"/>
              </a:cxn>
              <a:cxn ang="0">
                <a:pos x="145" y="369"/>
              </a:cxn>
              <a:cxn ang="0">
                <a:pos x="105" y="328"/>
              </a:cxn>
              <a:cxn ang="0">
                <a:pos x="86" y="195"/>
              </a:cxn>
              <a:cxn ang="0">
                <a:pos x="86" y="178"/>
              </a:cxn>
              <a:cxn ang="0">
                <a:pos x="0" y="13"/>
              </a:cxn>
            </a:cxnLst>
            <a:rect l="0" t="0" r="r" b="b"/>
            <a:pathLst>
              <a:path w="399" h="382">
                <a:moveTo>
                  <a:pt x="0" y="13"/>
                </a:moveTo>
                <a:lnTo>
                  <a:pt x="49" y="0"/>
                </a:lnTo>
                <a:lnTo>
                  <a:pt x="290" y="36"/>
                </a:lnTo>
                <a:lnTo>
                  <a:pt x="343" y="20"/>
                </a:lnTo>
                <a:lnTo>
                  <a:pt x="399" y="28"/>
                </a:lnTo>
                <a:lnTo>
                  <a:pt x="351" y="55"/>
                </a:lnTo>
                <a:lnTo>
                  <a:pt x="333" y="36"/>
                </a:lnTo>
                <a:lnTo>
                  <a:pt x="276" y="49"/>
                </a:lnTo>
                <a:lnTo>
                  <a:pt x="276" y="156"/>
                </a:lnTo>
                <a:lnTo>
                  <a:pt x="245" y="157"/>
                </a:lnTo>
                <a:lnTo>
                  <a:pt x="245" y="241"/>
                </a:lnTo>
                <a:lnTo>
                  <a:pt x="245" y="363"/>
                </a:lnTo>
                <a:lnTo>
                  <a:pt x="220" y="382"/>
                </a:lnTo>
                <a:lnTo>
                  <a:pt x="181" y="382"/>
                </a:lnTo>
                <a:lnTo>
                  <a:pt x="163" y="355"/>
                </a:lnTo>
                <a:lnTo>
                  <a:pt x="145" y="369"/>
                </a:lnTo>
                <a:lnTo>
                  <a:pt x="105" y="328"/>
                </a:lnTo>
                <a:lnTo>
                  <a:pt x="86" y="195"/>
                </a:lnTo>
                <a:lnTo>
                  <a:pt x="86" y="178"/>
                </a:lnTo>
                <a:lnTo>
                  <a:pt x="0" y="1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26" name="Freeform 857"/>
          <p:cNvSpPr>
            <a:spLocks/>
          </p:cNvSpPr>
          <p:nvPr/>
        </p:nvSpPr>
        <p:spPr bwMode="auto">
          <a:xfrm>
            <a:off x="4025900" y="3579813"/>
            <a:ext cx="219075" cy="174625"/>
          </a:xfrm>
          <a:custGeom>
            <a:avLst/>
            <a:gdLst/>
            <a:ahLst/>
            <a:cxnLst>
              <a:cxn ang="0">
                <a:pos x="0" y="209"/>
              </a:cxn>
              <a:cxn ang="0">
                <a:pos x="117" y="0"/>
              </a:cxn>
              <a:cxn ang="0">
                <a:pos x="243" y="3"/>
              </a:cxn>
              <a:cxn ang="0">
                <a:pos x="247" y="14"/>
              </a:cxn>
              <a:cxn ang="0">
                <a:pos x="243" y="53"/>
              </a:cxn>
              <a:cxn ang="0">
                <a:pos x="151" y="51"/>
              </a:cxn>
              <a:cxn ang="0">
                <a:pos x="150" y="133"/>
              </a:cxn>
              <a:cxn ang="0">
                <a:pos x="116" y="148"/>
              </a:cxn>
              <a:cxn ang="0">
                <a:pos x="118" y="196"/>
              </a:cxn>
              <a:cxn ang="0">
                <a:pos x="0" y="209"/>
              </a:cxn>
            </a:cxnLst>
            <a:rect l="0" t="0" r="r" b="b"/>
            <a:pathLst>
              <a:path w="247" h="209">
                <a:moveTo>
                  <a:pt x="0" y="209"/>
                </a:moveTo>
                <a:lnTo>
                  <a:pt x="117" y="0"/>
                </a:lnTo>
                <a:lnTo>
                  <a:pt x="243" y="3"/>
                </a:lnTo>
                <a:lnTo>
                  <a:pt x="247" y="14"/>
                </a:lnTo>
                <a:lnTo>
                  <a:pt x="243" y="53"/>
                </a:lnTo>
                <a:lnTo>
                  <a:pt x="151" y="51"/>
                </a:lnTo>
                <a:lnTo>
                  <a:pt x="150" y="133"/>
                </a:lnTo>
                <a:lnTo>
                  <a:pt x="116" y="148"/>
                </a:lnTo>
                <a:lnTo>
                  <a:pt x="118" y="196"/>
                </a:lnTo>
                <a:lnTo>
                  <a:pt x="0" y="20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27" name="Freeform 858"/>
          <p:cNvSpPr>
            <a:spLocks/>
          </p:cNvSpPr>
          <p:nvPr/>
        </p:nvSpPr>
        <p:spPr bwMode="auto">
          <a:xfrm>
            <a:off x="5037138" y="3705225"/>
            <a:ext cx="431800" cy="496888"/>
          </a:xfrm>
          <a:custGeom>
            <a:avLst/>
            <a:gdLst/>
            <a:ahLst/>
            <a:cxnLst>
              <a:cxn ang="0">
                <a:pos x="0" y="311"/>
              </a:cxn>
              <a:cxn ang="0">
                <a:pos x="24" y="371"/>
              </a:cxn>
              <a:cxn ang="0">
                <a:pos x="45" y="435"/>
              </a:cxn>
              <a:cxn ang="0">
                <a:pos x="95" y="458"/>
              </a:cxn>
              <a:cxn ang="0">
                <a:pos x="166" y="546"/>
              </a:cxn>
              <a:cxn ang="0">
                <a:pos x="264" y="590"/>
              </a:cxn>
              <a:cxn ang="0">
                <a:pos x="354" y="579"/>
              </a:cxn>
              <a:cxn ang="0">
                <a:pos x="409" y="562"/>
              </a:cxn>
              <a:cxn ang="0">
                <a:pos x="375" y="499"/>
              </a:cxn>
              <a:cxn ang="0">
                <a:pos x="324" y="463"/>
              </a:cxn>
              <a:cxn ang="0">
                <a:pos x="358" y="440"/>
              </a:cxn>
              <a:cxn ang="0">
                <a:pos x="363" y="386"/>
              </a:cxn>
              <a:cxn ang="0">
                <a:pos x="419" y="312"/>
              </a:cxn>
              <a:cxn ang="0">
                <a:pos x="441" y="184"/>
              </a:cxn>
              <a:cxn ang="0">
                <a:pos x="487" y="155"/>
              </a:cxn>
              <a:cxn ang="0">
                <a:pos x="451" y="129"/>
              </a:cxn>
              <a:cxn ang="0">
                <a:pos x="438" y="33"/>
              </a:cxn>
              <a:cxn ang="0">
                <a:pos x="400" y="0"/>
              </a:cxn>
              <a:cxn ang="0">
                <a:pos x="354" y="39"/>
              </a:cxn>
              <a:cxn ang="0">
                <a:pos x="90" y="32"/>
              </a:cxn>
              <a:cxn ang="0">
                <a:pos x="90" y="93"/>
              </a:cxn>
              <a:cxn ang="0">
                <a:pos x="63" y="94"/>
              </a:cxn>
              <a:cxn ang="0">
                <a:pos x="63" y="112"/>
              </a:cxn>
              <a:cxn ang="0">
                <a:pos x="62" y="225"/>
              </a:cxn>
              <a:cxn ang="0">
                <a:pos x="32" y="231"/>
              </a:cxn>
              <a:cxn ang="0">
                <a:pos x="0" y="311"/>
              </a:cxn>
            </a:cxnLst>
            <a:rect l="0" t="0" r="r" b="b"/>
            <a:pathLst>
              <a:path w="487" h="590">
                <a:moveTo>
                  <a:pt x="0" y="311"/>
                </a:moveTo>
                <a:lnTo>
                  <a:pt x="24" y="371"/>
                </a:lnTo>
                <a:lnTo>
                  <a:pt x="45" y="435"/>
                </a:lnTo>
                <a:lnTo>
                  <a:pt x="95" y="458"/>
                </a:lnTo>
                <a:lnTo>
                  <a:pt x="166" y="546"/>
                </a:lnTo>
                <a:lnTo>
                  <a:pt x="264" y="590"/>
                </a:lnTo>
                <a:lnTo>
                  <a:pt x="354" y="579"/>
                </a:lnTo>
                <a:lnTo>
                  <a:pt x="409" y="562"/>
                </a:lnTo>
                <a:lnTo>
                  <a:pt x="375" y="499"/>
                </a:lnTo>
                <a:lnTo>
                  <a:pt x="324" y="463"/>
                </a:lnTo>
                <a:lnTo>
                  <a:pt x="358" y="440"/>
                </a:lnTo>
                <a:lnTo>
                  <a:pt x="363" y="386"/>
                </a:lnTo>
                <a:lnTo>
                  <a:pt x="419" y="312"/>
                </a:lnTo>
                <a:lnTo>
                  <a:pt x="441" y="184"/>
                </a:lnTo>
                <a:lnTo>
                  <a:pt x="487" y="155"/>
                </a:lnTo>
                <a:lnTo>
                  <a:pt x="451" y="129"/>
                </a:lnTo>
                <a:lnTo>
                  <a:pt x="438" y="33"/>
                </a:lnTo>
                <a:lnTo>
                  <a:pt x="400" y="0"/>
                </a:lnTo>
                <a:lnTo>
                  <a:pt x="354" y="39"/>
                </a:lnTo>
                <a:lnTo>
                  <a:pt x="90" y="32"/>
                </a:lnTo>
                <a:lnTo>
                  <a:pt x="90" y="93"/>
                </a:lnTo>
                <a:lnTo>
                  <a:pt x="63" y="94"/>
                </a:lnTo>
                <a:lnTo>
                  <a:pt x="63" y="112"/>
                </a:lnTo>
                <a:lnTo>
                  <a:pt x="62" y="225"/>
                </a:lnTo>
                <a:lnTo>
                  <a:pt x="32" y="231"/>
                </a:lnTo>
                <a:lnTo>
                  <a:pt x="0" y="31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28" name="Freeform 859"/>
          <p:cNvSpPr>
            <a:spLocks/>
          </p:cNvSpPr>
          <p:nvPr/>
        </p:nvSpPr>
        <p:spPr bwMode="auto">
          <a:xfrm>
            <a:off x="5270500" y="4953000"/>
            <a:ext cx="31750" cy="41275"/>
          </a:xfrm>
          <a:custGeom>
            <a:avLst/>
            <a:gdLst/>
            <a:ahLst/>
            <a:cxnLst>
              <a:cxn ang="0">
                <a:pos x="0" y="28"/>
              </a:cxn>
              <a:cxn ang="0">
                <a:pos x="18" y="49"/>
              </a:cxn>
              <a:cxn ang="0">
                <a:pos x="36" y="32"/>
              </a:cxn>
              <a:cxn ang="0">
                <a:pos x="32" y="0"/>
              </a:cxn>
              <a:cxn ang="0">
                <a:pos x="0" y="28"/>
              </a:cxn>
            </a:cxnLst>
            <a:rect l="0" t="0" r="r" b="b"/>
            <a:pathLst>
              <a:path w="36" h="49">
                <a:moveTo>
                  <a:pt x="0" y="28"/>
                </a:moveTo>
                <a:lnTo>
                  <a:pt x="18" y="49"/>
                </a:lnTo>
                <a:lnTo>
                  <a:pt x="36" y="32"/>
                </a:lnTo>
                <a:lnTo>
                  <a:pt x="32" y="0"/>
                </a:lnTo>
                <a:lnTo>
                  <a:pt x="0" y="2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29" name="Freeform 860"/>
          <p:cNvSpPr>
            <a:spLocks/>
          </p:cNvSpPr>
          <p:nvPr/>
        </p:nvSpPr>
        <p:spPr bwMode="auto">
          <a:xfrm>
            <a:off x="5241925" y="4316413"/>
            <a:ext cx="277813" cy="268287"/>
          </a:xfrm>
          <a:custGeom>
            <a:avLst/>
            <a:gdLst/>
            <a:ahLst/>
            <a:cxnLst>
              <a:cxn ang="0">
                <a:pos x="0" y="101"/>
              </a:cxn>
              <a:cxn ang="0">
                <a:pos x="3" y="164"/>
              </a:cxn>
              <a:cxn ang="0">
                <a:pos x="40" y="226"/>
              </a:cxn>
              <a:cxn ang="0">
                <a:pos x="95" y="253"/>
              </a:cxn>
              <a:cxn ang="0">
                <a:pos x="124" y="260"/>
              </a:cxn>
              <a:cxn ang="0">
                <a:pos x="154" y="321"/>
              </a:cxn>
              <a:cxn ang="0">
                <a:pos x="272" y="313"/>
              </a:cxn>
              <a:cxn ang="0">
                <a:pos x="316" y="286"/>
              </a:cxn>
              <a:cxn ang="0">
                <a:pos x="271" y="160"/>
              </a:cxn>
              <a:cxn ang="0">
                <a:pos x="283" y="111"/>
              </a:cxn>
              <a:cxn ang="0">
                <a:pos x="134" y="0"/>
              </a:cxn>
              <a:cxn ang="0">
                <a:pos x="91" y="56"/>
              </a:cxn>
              <a:cxn ang="0">
                <a:pos x="76" y="41"/>
              </a:cxn>
              <a:cxn ang="0">
                <a:pos x="65" y="54"/>
              </a:cxn>
              <a:cxn ang="0">
                <a:pos x="64" y="0"/>
              </a:cxn>
              <a:cxn ang="0">
                <a:pos x="23" y="3"/>
              </a:cxn>
              <a:cxn ang="0">
                <a:pos x="30" y="43"/>
              </a:cxn>
              <a:cxn ang="0">
                <a:pos x="33" y="66"/>
              </a:cxn>
              <a:cxn ang="0">
                <a:pos x="0" y="101"/>
              </a:cxn>
            </a:cxnLst>
            <a:rect l="0" t="0" r="r" b="b"/>
            <a:pathLst>
              <a:path w="316" h="321">
                <a:moveTo>
                  <a:pt x="0" y="101"/>
                </a:moveTo>
                <a:lnTo>
                  <a:pt x="3" y="164"/>
                </a:lnTo>
                <a:lnTo>
                  <a:pt x="40" y="226"/>
                </a:lnTo>
                <a:lnTo>
                  <a:pt x="95" y="253"/>
                </a:lnTo>
                <a:lnTo>
                  <a:pt x="124" y="260"/>
                </a:lnTo>
                <a:lnTo>
                  <a:pt x="154" y="321"/>
                </a:lnTo>
                <a:lnTo>
                  <a:pt x="272" y="313"/>
                </a:lnTo>
                <a:lnTo>
                  <a:pt x="316" y="286"/>
                </a:lnTo>
                <a:lnTo>
                  <a:pt x="271" y="160"/>
                </a:lnTo>
                <a:lnTo>
                  <a:pt x="283" y="111"/>
                </a:lnTo>
                <a:lnTo>
                  <a:pt x="134" y="0"/>
                </a:lnTo>
                <a:lnTo>
                  <a:pt x="91" y="56"/>
                </a:lnTo>
                <a:lnTo>
                  <a:pt x="76" y="41"/>
                </a:lnTo>
                <a:lnTo>
                  <a:pt x="65" y="54"/>
                </a:lnTo>
                <a:lnTo>
                  <a:pt x="64" y="0"/>
                </a:lnTo>
                <a:lnTo>
                  <a:pt x="23" y="3"/>
                </a:lnTo>
                <a:lnTo>
                  <a:pt x="30" y="43"/>
                </a:lnTo>
                <a:lnTo>
                  <a:pt x="33" y="66"/>
                </a:lnTo>
                <a:lnTo>
                  <a:pt x="0" y="10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30" name="Freeform 861"/>
          <p:cNvSpPr>
            <a:spLocks/>
          </p:cNvSpPr>
          <p:nvPr/>
        </p:nvSpPr>
        <p:spPr bwMode="auto">
          <a:xfrm>
            <a:off x="4462463" y="4011613"/>
            <a:ext cx="55562" cy="128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1" y="7"/>
              </a:cxn>
              <a:cxn ang="0">
                <a:pos x="62" y="147"/>
              </a:cxn>
              <a:cxn ang="0">
                <a:pos x="41" y="153"/>
              </a:cxn>
              <a:cxn ang="0">
                <a:pos x="0" y="0"/>
              </a:cxn>
            </a:cxnLst>
            <a:rect l="0" t="0" r="r" b="b"/>
            <a:pathLst>
              <a:path w="62" h="153">
                <a:moveTo>
                  <a:pt x="0" y="0"/>
                </a:moveTo>
                <a:lnTo>
                  <a:pt x="31" y="7"/>
                </a:lnTo>
                <a:lnTo>
                  <a:pt x="62" y="147"/>
                </a:lnTo>
                <a:lnTo>
                  <a:pt x="41" y="15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31" name="Freeform 862"/>
          <p:cNvSpPr>
            <a:spLocks/>
          </p:cNvSpPr>
          <p:nvPr/>
        </p:nvSpPr>
        <p:spPr bwMode="auto">
          <a:xfrm>
            <a:off x="5241925" y="4192588"/>
            <a:ext cx="134938" cy="134937"/>
          </a:xfrm>
          <a:custGeom>
            <a:avLst/>
            <a:gdLst/>
            <a:ahLst/>
            <a:cxnLst>
              <a:cxn ang="0">
                <a:pos x="0" y="158"/>
              </a:cxn>
              <a:cxn ang="0">
                <a:pos x="21" y="150"/>
              </a:cxn>
              <a:cxn ang="0">
                <a:pos x="62" y="147"/>
              </a:cxn>
              <a:cxn ang="0">
                <a:pos x="63" y="125"/>
              </a:cxn>
              <a:cxn ang="0">
                <a:pos x="123" y="112"/>
              </a:cxn>
              <a:cxn ang="0">
                <a:pos x="153" y="59"/>
              </a:cxn>
              <a:cxn ang="0">
                <a:pos x="123" y="0"/>
              </a:cxn>
              <a:cxn ang="0">
                <a:pos x="33" y="11"/>
              </a:cxn>
              <a:cxn ang="0">
                <a:pos x="43" y="55"/>
              </a:cxn>
              <a:cxn ang="0">
                <a:pos x="23" y="84"/>
              </a:cxn>
              <a:cxn ang="0">
                <a:pos x="0" y="158"/>
              </a:cxn>
            </a:cxnLst>
            <a:rect l="0" t="0" r="r" b="b"/>
            <a:pathLst>
              <a:path w="153" h="158">
                <a:moveTo>
                  <a:pt x="0" y="158"/>
                </a:moveTo>
                <a:lnTo>
                  <a:pt x="21" y="150"/>
                </a:lnTo>
                <a:lnTo>
                  <a:pt x="62" y="147"/>
                </a:lnTo>
                <a:lnTo>
                  <a:pt x="63" y="125"/>
                </a:lnTo>
                <a:lnTo>
                  <a:pt x="123" y="112"/>
                </a:lnTo>
                <a:lnTo>
                  <a:pt x="153" y="59"/>
                </a:lnTo>
                <a:lnTo>
                  <a:pt x="123" y="0"/>
                </a:lnTo>
                <a:lnTo>
                  <a:pt x="33" y="11"/>
                </a:lnTo>
                <a:lnTo>
                  <a:pt x="43" y="55"/>
                </a:lnTo>
                <a:lnTo>
                  <a:pt x="23" y="84"/>
                </a:lnTo>
                <a:lnTo>
                  <a:pt x="0" y="158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32" name="Freeform 863"/>
          <p:cNvSpPr>
            <a:spLocks/>
          </p:cNvSpPr>
          <p:nvPr/>
        </p:nvSpPr>
        <p:spPr bwMode="auto">
          <a:xfrm>
            <a:off x="5103813" y="3471863"/>
            <a:ext cx="292100" cy="265112"/>
          </a:xfrm>
          <a:custGeom>
            <a:avLst/>
            <a:gdLst/>
            <a:ahLst/>
            <a:cxnLst>
              <a:cxn ang="0">
                <a:pos x="0" y="51"/>
              </a:cxn>
              <a:cxn ang="0">
                <a:pos x="14" y="307"/>
              </a:cxn>
              <a:cxn ang="0">
                <a:pos x="278" y="314"/>
              </a:cxn>
              <a:cxn ang="0">
                <a:pos x="324" y="275"/>
              </a:cxn>
              <a:cxn ang="0">
                <a:pos x="329" y="247"/>
              </a:cxn>
              <a:cxn ang="0">
                <a:pos x="229" y="66"/>
              </a:cxn>
              <a:cxn ang="0">
                <a:pos x="278" y="125"/>
              </a:cxn>
              <a:cxn ang="0">
                <a:pos x="302" y="75"/>
              </a:cxn>
              <a:cxn ang="0">
                <a:pos x="278" y="12"/>
              </a:cxn>
              <a:cxn ang="0">
                <a:pos x="218" y="22"/>
              </a:cxn>
              <a:cxn ang="0">
                <a:pos x="217" y="4"/>
              </a:cxn>
              <a:cxn ang="0">
                <a:pos x="183" y="4"/>
              </a:cxn>
              <a:cxn ang="0">
                <a:pos x="127" y="28"/>
              </a:cxn>
              <a:cxn ang="0">
                <a:pos x="14" y="0"/>
              </a:cxn>
              <a:cxn ang="0">
                <a:pos x="0" y="51"/>
              </a:cxn>
            </a:cxnLst>
            <a:rect l="0" t="0" r="r" b="b"/>
            <a:pathLst>
              <a:path w="329" h="314">
                <a:moveTo>
                  <a:pt x="0" y="51"/>
                </a:moveTo>
                <a:lnTo>
                  <a:pt x="14" y="307"/>
                </a:lnTo>
                <a:lnTo>
                  <a:pt x="278" y="314"/>
                </a:lnTo>
                <a:lnTo>
                  <a:pt x="324" y="275"/>
                </a:lnTo>
                <a:lnTo>
                  <a:pt x="329" y="247"/>
                </a:lnTo>
                <a:lnTo>
                  <a:pt x="229" y="66"/>
                </a:lnTo>
                <a:lnTo>
                  <a:pt x="278" y="125"/>
                </a:lnTo>
                <a:lnTo>
                  <a:pt x="302" y="75"/>
                </a:lnTo>
                <a:lnTo>
                  <a:pt x="278" y="12"/>
                </a:lnTo>
                <a:lnTo>
                  <a:pt x="218" y="22"/>
                </a:lnTo>
                <a:lnTo>
                  <a:pt x="217" y="4"/>
                </a:lnTo>
                <a:lnTo>
                  <a:pt x="183" y="4"/>
                </a:lnTo>
                <a:lnTo>
                  <a:pt x="127" y="28"/>
                </a:lnTo>
                <a:lnTo>
                  <a:pt x="14" y="0"/>
                </a:lnTo>
                <a:lnTo>
                  <a:pt x="0" y="5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33" name="Freeform 864"/>
          <p:cNvSpPr>
            <a:spLocks/>
          </p:cNvSpPr>
          <p:nvPr/>
        </p:nvSpPr>
        <p:spPr bwMode="auto">
          <a:xfrm>
            <a:off x="4332288" y="3914775"/>
            <a:ext cx="195262" cy="136525"/>
          </a:xfrm>
          <a:custGeom>
            <a:avLst/>
            <a:gdLst/>
            <a:ahLst/>
            <a:cxnLst>
              <a:cxn ang="0">
                <a:pos x="0" y="141"/>
              </a:cxn>
              <a:cxn ang="0">
                <a:pos x="18" y="158"/>
              </a:cxn>
              <a:cxn ang="0">
                <a:pos x="77" y="164"/>
              </a:cxn>
              <a:cxn ang="0">
                <a:pos x="71" y="123"/>
              </a:cxn>
              <a:cxn ang="0">
                <a:pos x="149" y="116"/>
              </a:cxn>
              <a:cxn ang="0">
                <a:pos x="180" y="123"/>
              </a:cxn>
              <a:cxn ang="0">
                <a:pos x="221" y="92"/>
              </a:cxn>
              <a:cxn ang="0">
                <a:pos x="165" y="29"/>
              </a:cxn>
              <a:cxn ang="0">
                <a:pos x="158" y="0"/>
              </a:cxn>
              <a:cxn ang="0">
                <a:pos x="39" y="53"/>
              </a:cxn>
              <a:cxn ang="0">
                <a:pos x="0" y="141"/>
              </a:cxn>
            </a:cxnLst>
            <a:rect l="0" t="0" r="r" b="b"/>
            <a:pathLst>
              <a:path w="221" h="164">
                <a:moveTo>
                  <a:pt x="0" y="141"/>
                </a:moveTo>
                <a:lnTo>
                  <a:pt x="18" y="158"/>
                </a:lnTo>
                <a:lnTo>
                  <a:pt x="77" y="164"/>
                </a:lnTo>
                <a:lnTo>
                  <a:pt x="71" y="123"/>
                </a:lnTo>
                <a:lnTo>
                  <a:pt x="149" y="116"/>
                </a:lnTo>
                <a:lnTo>
                  <a:pt x="180" y="123"/>
                </a:lnTo>
                <a:lnTo>
                  <a:pt x="221" y="92"/>
                </a:lnTo>
                <a:lnTo>
                  <a:pt x="165" y="29"/>
                </a:lnTo>
                <a:lnTo>
                  <a:pt x="158" y="0"/>
                </a:lnTo>
                <a:lnTo>
                  <a:pt x="39" y="53"/>
                </a:lnTo>
                <a:lnTo>
                  <a:pt x="0" y="14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34" name="Freeform 865"/>
          <p:cNvSpPr>
            <a:spLocks/>
          </p:cNvSpPr>
          <p:nvPr/>
        </p:nvSpPr>
        <p:spPr bwMode="auto">
          <a:xfrm>
            <a:off x="5038725" y="4497388"/>
            <a:ext cx="304800" cy="249237"/>
          </a:xfrm>
          <a:custGeom>
            <a:avLst/>
            <a:gdLst/>
            <a:ahLst/>
            <a:cxnLst>
              <a:cxn ang="0">
                <a:pos x="0" y="143"/>
              </a:cxn>
              <a:cxn ang="0">
                <a:pos x="0" y="255"/>
              </a:cxn>
              <a:cxn ang="0">
                <a:pos x="36" y="284"/>
              </a:cxn>
              <a:cxn ang="0">
                <a:pos x="92" y="292"/>
              </a:cxn>
              <a:cxn ang="0">
                <a:pos x="144" y="293"/>
              </a:cxn>
              <a:cxn ang="0">
                <a:pos x="195" y="253"/>
              </a:cxn>
              <a:cxn ang="0">
                <a:pos x="197" y="235"/>
              </a:cxn>
              <a:cxn ang="0">
                <a:pos x="243" y="226"/>
              </a:cxn>
              <a:cxn ang="0">
                <a:pos x="236" y="209"/>
              </a:cxn>
              <a:cxn ang="0">
                <a:pos x="329" y="179"/>
              </a:cxn>
              <a:cxn ang="0">
                <a:pos x="316" y="164"/>
              </a:cxn>
              <a:cxn ang="0">
                <a:pos x="346" y="76"/>
              </a:cxn>
              <a:cxn ang="0">
                <a:pos x="323" y="37"/>
              </a:cxn>
              <a:cxn ang="0">
                <a:pos x="268" y="10"/>
              </a:cxn>
              <a:cxn ang="0">
                <a:pos x="253" y="0"/>
              </a:cxn>
              <a:cxn ang="0">
                <a:pos x="200" y="27"/>
              </a:cxn>
              <a:cxn ang="0">
                <a:pos x="193" y="105"/>
              </a:cxn>
              <a:cxn ang="0">
                <a:pos x="228" y="120"/>
              </a:cxn>
              <a:cxn ang="0">
                <a:pos x="230" y="152"/>
              </a:cxn>
              <a:cxn ang="0">
                <a:pos x="61" y="82"/>
              </a:cxn>
              <a:cxn ang="0">
                <a:pos x="66" y="143"/>
              </a:cxn>
              <a:cxn ang="0">
                <a:pos x="0" y="143"/>
              </a:cxn>
            </a:cxnLst>
            <a:rect l="0" t="0" r="r" b="b"/>
            <a:pathLst>
              <a:path w="346" h="293">
                <a:moveTo>
                  <a:pt x="0" y="143"/>
                </a:moveTo>
                <a:lnTo>
                  <a:pt x="0" y="255"/>
                </a:lnTo>
                <a:lnTo>
                  <a:pt x="36" y="284"/>
                </a:lnTo>
                <a:lnTo>
                  <a:pt x="92" y="292"/>
                </a:lnTo>
                <a:lnTo>
                  <a:pt x="144" y="293"/>
                </a:lnTo>
                <a:lnTo>
                  <a:pt x="195" y="253"/>
                </a:lnTo>
                <a:lnTo>
                  <a:pt x="197" y="235"/>
                </a:lnTo>
                <a:lnTo>
                  <a:pt x="243" y="226"/>
                </a:lnTo>
                <a:lnTo>
                  <a:pt x="236" y="209"/>
                </a:lnTo>
                <a:lnTo>
                  <a:pt x="329" y="179"/>
                </a:lnTo>
                <a:lnTo>
                  <a:pt x="316" y="164"/>
                </a:lnTo>
                <a:lnTo>
                  <a:pt x="346" y="76"/>
                </a:lnTo>
                <a:lnTo>
                  <a:pt x="323" y="37"/>
                </a:lnTo>
                <a:lnTo>
                  <a:pt x="268" y="10"/>
                </a:lnTo>
                <a:lnTo>
                  <a:pt x="253" y="0"/>
                </a:lnTo>
                <a:lnTo>
                  <a:pt x="200" y="27"/>
                </a:lnTo>
                <a:lnTo>
                  <a:pt x="193" y="105"/>
                </a:lnTo>
                <a:lnTo>
                  <a:pt x="228" y="120"/>
                </a:lnTo>
                <a:lnTo>
                  <a:pt x="230" y="152"/>
                </a:lnTo>
                <a:lnTo>
                  <a:pt x="61" y="82"/>
                </a:lnTo>
                <a:lnTo>
                  <a:pt x="66" y="143"/>
                </a:lnTo>
                <a:lnTo>
                  <a:pt x="0" y="14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35" name="Freeform 866"/>
          <p:cNvSpPr>
            <a:spLocks/>
          </p:cNvSpPr>
          <p:nvPr/>
        </p:nvSpPr>
        <p:spPr bwMode="auto">
          <a:xfrm>
            <a:off x="4895850" y="4857750"/>
            <a:ext cx="422275" cy="333375"/>
          </a:xfrm>
          <a:custGeom>
            <a:avLst/>
            <a:gdLst/>
            <a:ahLst/>
            <a:cxnLst>
              <a:cxn ang="0">
                <a:pos x="0" y="207"/>
              </a:cxn>
              <a:cxn ang="0">
                <a:pos x="18" y="193"/>
              </a:cxn>
              <a:cxn ang="0">
                <a:pos x="36" y="220"/>
              </a:cxn>
              <a:cxn ang="0">
                <a:pos x="75" y="220"/>
              </a:cxn>
              <a:cxn ang="0">
                <a:pos x="100" y="201"/>
              </a:cxn>
              <a:cxn ang="0">
                <a:pos x="100" y="79"/>
              </a:cxn>
              <a:cxn ang="0">
                <a:pos x="126" y="110"/>
              </a:cxn>
              <a:cxn ang="0">
                <a:pos x="125" y="144"/>
              </a:cxn>
              <a:cxn ang="0">
                <a:pos x="166" y="142"/>
              </a:cxn>
              <a:cxn ang="0">
                <a:pos x="201" y="105"/>
              </a:cxn>
              <a:cxn ang="0">
                <a:pos x="266" y="105"/>
              </a:cxn>
              <a:cxn ang="0">
                <a:pos x="375" y="0"/>
              </a:cxn>
              <a:cxn ang="0">
                <a:pos x="443" y="15"/>
              </a:cxn>
              <a:cxn ang="0">
                <a:pos x="455" y="112"/>
              </a:cxn>
              <a:cxn ang="0">
                <a:pos x="423" y="140"/>
              </a:cxn>
              <a:cxn ang="0">
                <a:pos x="441" y="161"/>
              </a:cxn>
              <a:cxn ang="0">
                <a:pos x="459" y="144"/>
              </a:cxn>
              <a:cxn ang="0">
                <a:pos x="479" y="144"/>
              </a:cxn>
              <a:cxn ang="0">
                <a:pos x="468" y="201"/>
              </a:cxn>
              <a:cxn ang="0">
                <a:pos x="399" y="291"/>
              </a:cxn>
              <a:cxn ang="0">
                <a:pos x="309" y="367"/>
              </a:cxn>
              <a:cxn ang="0">
                <a:pos x="244" y="393"/>
              </a:cxn>
              <a:cxn ang="0">
                <a:pos x="57" y="394"/>
              </a:cxn>
              <a:cxn ang="0">
                <a:pos x="40" y="349"/>
              </a:cxn>
              <a:cxn ang="0">
                <a:pos x="49" y="316"/>
              </a:cxn>
              <a:cxn ang="0">
                <a:pos x="0" y="207"/>
              </a:cxn>
            </a:cxnLst>
            <a:rect l="0" t="0" r="r" b="b"/>
            <a:pathLst>
              <a:path w="479" h="394">
                <a:moveTo>
                  <a:pt x="0" y="207"/>
                </a:moveTo>
                <a:lnTo>
                  <a:pt x="18" y="193"/>
                </a:lnTo>
                <a:lnTo>
                  <a:pt x="36" y="220"/>
                </a:lnTo>
                <a:lnTo>
                  <a:pt x="75" y="220"/>
                </a:lnTo>
                <a:lnTo>
                  <a:pt x="100" y="201"/>
                </a:lnTo>
                <a:lnTo>
                  <a:pt x="100" y="79"/>
                </a:lnTo>
                <a:lnTo>
                  <a:pt x="126" y="110"/>
                </a:lnTo>
                <a:lnTo>
                  <a:pt x="125" y="144"/>
                </a:lnTo>
                <a:lnTo>
                  <a:pt x="166" y="142"/>
                </a:lnTo>
                <a:lnTo>
                  <a:pt x="201" y="105"/>
                </a:lnTo>
                <a:lnTo>
                  <a:pt x="266" y="105"/>
                </a:lnTo>
                <a:lnTo>
                  <a:pt x="375" y="0"/>
                </a:lnTo>
                <a:lnTo>
                  <a:pt x="443" y="15"/>
                </a:lnTo>
                <a:lnTo>
                  <a:pt x="455" y="112"/>
                </a:lnTo>
                <a:lnTo>
                  <a:pt x="423" y="140"/>
                </a:lnTo>
                <a:lnTo>
                  <a:pt x="441" y="161"/>
                </a:lnTo>
                <a:lnTo>
                  <a:pt x="459" y="144"/>
                </a:lnTo>
                <a:lnTo>
                  <a:pt x="479" y="144"/>
                </a:lnTo>
                <a:lnTo>
                  <a:pt x="468" y="201"/>
                </a:lnTo>
                <a:lnTo>
                  <a:pt x="399" y="291"/>
                </a:lnTo>
                <a:lnTo>
                  <a:pt x="309" y="367"/>
                </a:lnTo>
                <a:lnTo>
                  <a:pt x="244" y="393"/>
                </a:lnTo>
                <a:lnTo>
                  <a:pt x="57" y="394"/>
                </a:lnTo>
                <a:lnTo>
                  <a:pt x="40" y="349"/>
                </a:lnTo>
                <a:lnTo>
                  <a:pt x="49" y="316"/>
                </a:lnTo>
                <a:lnTo>
                  <a:pt x="0" y="207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36" name="Freeform 867"/>
          <p:cNvSpPr>
            <a:spLocks/>
          </p:cNvSpPr>
          <p:nvPr/>
        </p:nvSpPr>
        <p:spPr bwMode="auto">
          <a:xfrm>
            <a:off x="5168900" y="5035550"/>
            <a:ext cx="58738" cy="61913"/>
          </a:xfrm>
          <a:custGeom>
            <a:avLst/>
            <a:gdLst/>
            <a:ahLst/>
            <a:cxnLst>
              <a:cxn ang="0">
                <a:pos x="0" y="35"/>
              </a:cxn>
              <a:cxn ang="0">
                <a:pos x="26" y="72"/>
              </a:cxn>
              <a:cxn ang="0">
                <a:pos x="68" y="35"/>
              </a:cxn>
              <a:cxn ang="0">
                <a:pos x="48" y="0"/>
              </a:cxn>
              <a:cxn ang="0">
                <a:pos x="0" y="35"/>
              </a:cxn>
            </a:cxnLst>
            <a:rect l="0" t="0" r="r" b="b"/>
            <a:pathLst>
              <a:path w="68" h="72">
                <a:moveTo>
                  <a:pt x="0" y="35"/>
                </a:moveTo>
                <a:lnTo>
                  <a:pt x="26" y="72"/>
                </a:lnTo>
                <a:lnTo>
                  <a:pt x="68" y="35"/>
                </a:lnTo>
                <a:lnTo>
                  <a:pt x="48" y="0"/>
                </a:lnTo>
                <a:lnTo>
                  <a:pt x="0" y="3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37" name="Freeform 868"/>
          <p:cNvSpPr>
            <a:spLocks/>
          </p:cNvSpPr>
          <p:nvPr/>
        </p:nvSpPr>
        <p:spPr bwMode="auto">
          <a:xfrm>
            <a:off x="5070475" y="2730500"/>
            <a:ext cx="207963" cy="155575"/>
          </a:xfrm>
          <a:custGeom>
            <a:avLst/>
            <a:gdLst/>
            <a:ahLst/>
            <a:cxnLst>
              <a:cxn ang="0">
                <a:pos x="74" y="0"/>
              </a:cxn>
              <a:cxn ang="0">
                <a:pos x="96" y="4"/>
              </a:cxn>
              <a:cxn ang="0">
                <a:pos x="113" y="17"/>
              </a:cxn>
              <a:cxn ang="0">
                <a:pos x="145" y="17"/>
              </a:cxn>
              <a:cxn ang="0">
                <a:pos x="179" y="21"/>
              </a:cxn>
              <a:cxn ang="0">
                <a:pos x="195" y="44"/>
              </a:cxn>
              <a:cxn ang="0">
                <a:pos x="208" y="75"/>
              </a:cxn>
              <a:cxn ang="0">
                <a:pos x="212" y="86"/>
              </a:cxn>
              <a:cxn ang="0">
                <a:pos x="225" y="96"/>
              </a:cxn>
              <a:cxn ang="0">
                <a:pos x="233" y="105"/>
              </a:cxn>
              <a:cxn ang="0">
                <a:pos x="233" y="116"/>
              </a:cxn>
              <a:cxn ang="0">
                <a:pos x="219" y="116"/>
              </a:cxn>
              <a:cxn ang="0">
                <a:pos x="199" y="116"/>
              </a:cxn>
              <a:cxn ang="0">
                <a:pos x="208" y="128"/>
              </a:cxn>
              <a:cxn ang="0">
                <a:pos x="214" y="136"/>
              </a:cxn>
              <a:cxn ang="0">
                <a:pos x="219" y="151"/>
              </a:cxn>
              <a:cxn ang="0">
                <a:pos x="208" y="158"/>
              </a:cxn>
              <a:cxn ang="0">
                <a:pos x="190" y="158"/>
              </a:cxn>
              <a:cxn ang="0">
                <a:pos x="189" y="158"/>
              </a:cxn>
              <a:cxn ang="0">
                <a:pos x="179" y="166"/>
              </a:cxn>
              <a:cxn ang="0">
                <a:pos x="179" y="181"/>
              </a:cxn>
              <a:cxn ang="0">
                <a:pos x="165" y="184"/>
              </a:cxn>
              <a:cxn ang="0">
                <a:pos x="154" y="177"/>
              </a:cxn>
              <a:cxn ang="0">
                <a:pos x="135" y="173"/>
              </a:cxn>
              <a:cxn ang="0">
                <a:pos x="119" y="166"/>
              </a:cxn>
              <a:cxn ang="0">
                <a:pos x="103" y="169"/>
              </a:cxn>
              <a:cxn ang="0">
                <a:pos x="56" y="151"/>
              </a:cxn>
              <a:cxn ang="0">
                <a:pos x="36" y="154"/>
              </a:cxn>
              <a:cxn ang="0">
                <a:pos x="20" y="151"/>
              </a:cxn>
              <a:cxn ang="0">
                <a:pos x="10" y="166"/>
              </a:cxn>
              <a:cxn ang="0">
                <a:pos x="0" y="134"/>
              </a:cxn>
              <a:cxn ang="0">
                <a:pos x="21" y="115"/>
              </a:cxn>
              <a:cxn ang="0">
                <a:pos x="6" y="75"/>
              </a:cxn>
              <a:cxn ang="0">
                <a:pos x="20" y="80"/>
              </a:cxn>
              <a:cxn ang="0">
                <a:pos x="22" y="71"/>
              </a:cxn>
              <a:cxn ang="0">
                <a:pos x="26" y="56"/>
              </a:cxn>
              <a:cxn ang="0">
                <a:pos x="33" y="48"/>
              </a:cxn>
              <a:cxn ang="0">
                <a:pos x="36" y="31"/>
              </a:cxn>
              <a:cxn ang="0">
                <a:pos x="52" y="15"/>
              </a:cxn>
              <a:cxn ang="0">
                <a:pos x="63" y="0"/>
              </a:cxn>
              <a:cxn ang="0">
                <a:pos x="74" y="0"/>
              </a:cxn>
            </a:cxnLst>
            <a:rect l="0" t="0" r="r" b="b"/>
            <a:pathLst>
              <a:path w="233" h="184">
                <a:moveTo>
                  <a:pt x="74" y="0"/>
                </a:moveTo>
                <a:lnTo>
                  <a:pt x="96" y="4"/>
                </a:lnTo>
                <a:lnTo>
                  <a:pt x="113" y="17"/>
                </a:lnTo>
                <a:lnTo>
                  <a:pt x="145" y="17"/>
                </a:lnTo>
                <a:lnTo>
                  <a:pt x="179" y="21"/>
                </a:lnTo>
                <a:lnTo>
                  <a:pt x="195" y="44"/>
                </a:lnTo>
                <a:lnTo>
                  <a:pt x="208" y="75"/>
                </a:lnTo>
                <a:lnTo>
                  <a:pt x="212" y="86"/>
                </a:lnTo>
                <a:lnTo>
                  <a:pt x="225" y="96"/>
                </a:lnTo>
                <a:lnTo>
                  <a:pt x="233" y="105"/>
                </a:lnTo>
                <a:lnTo>
                  <a:pt x="233" y="116"/>
                </a:lnTo>
                <a:lnTo>
                  <a:pt x="219" y="116"/>
                </a:lnTo>
                <a:lnTo>
                  <a:pt x="199" y="116"/>
                </a:lnTo>
                <a:lnTo>
                  <a:pt x="208" y="128"/>
                </a:lnTo>
                <a:lnTo>
                  <a:pt x="214" y="136"/>
                </a:lnTo>
                <a:lnTo>
                  <a:pt x="219" y="151"/>
                </a:lnTo>
                <a:lnTo>
                  <a:pt x="208" y="158"/>
                </a:lnTo>
                <a:lnTo>
                  <a:pt x="190" y="158"/>
                </a:lnTo>
                <a:lnTo>
                  <a:pt x="189" y="158"/>
                </a:lnTo>
                <a:lnTo>
                  <a:pt x="179" y="166"/>
                </a:lnTo>
                <a:lnTo>
                  <a:pt x="179" y="181"/>
                </a:lnTo>
                <a:lnTo>
                  <a:pt x="165" y="184"/>
                </a:lnTo>
                <a:lnTo>
                  <a:pt x="154" y="177"/>
                </a:lnTo>
                <a:lnTo>
                  <a:pt x="135" y="173"/>
                </a:lnTo>
                <a:lnTo>
                  <a:pt x="119" y="166"/>
                </a:lnTo>
                <a:lnTo>
                  <a:pt x="103" y="169"/>
                </a:lnTo>
                <a:lnTo>
                  <a:pt x="56" y="151"/>
                </a:lnTo>
                <a:lnTo>
                  <a:pt x="36" y="154"/>
                </a:lnTo>
                <a:lnTo>
                  <a:pt x="20" y="151"/>
                </a:lnTo>
                <a:lnTo>
                  <a:pt x="10" y="166"/>
                </a:lnTo>
                <a:lnTo>
                  <a:pt x="0" y="134"/>
                </a:lnTo>
                <a:lnTo>
                  <a:pt x="21" y="115"/>
                </a:lnTo>
                <a:lnTo>
                  <a:pt x="6" y="75"/>
                </a:lnTo>
                <a:lnTo>
                  <a:pt x="20" y="80"/>
                </a:lnTo>
                <a:lnTo>
                  <a:pt x="22" y="71"/>
                </a:lnTo>
                <a:lnTo>
                  <a:pt x="26" y="56"/>
                </a:lnTo>
                <a:lnTo>
                  <a:pt x="33" y="48"/>
                </a:lnTo>
                <a:lnTo>
                  <a:pt x="36" y="31"/>
                </a:lnTo>
                <a:lnTo>
                  <a:pt x="52" y="15"/>
                </a:lnTo>
                <a:lnTo>
                  <a:pt x="63" y="0"/>
                </a:lnTo>
                <a:lnTo>
                  <a:pt x="74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38" name="Freeform 869"/>
          <p:cNvSpPr>
            <a:spLocks/>
          </p:cNvSpPr>
          <p:nvPr/>
        </p:nvSpPr>
        <p:spPr bwMode="auto">
          <a:xfrm>
            <a:off x="5040313" y="2843213"/>
            <a:ext cx="460375" cy="254000"/>
          </a:xfrm>
          <a:custGeom>
            <a:avLst/>
            <a:gdLst/>
            <a:ahLst/>
            <a:cxnLst>
              <a:cxn ang="0">
                <a:pos x="264" y="12"/>
              </a:cxn>
              <a:cxn ang="0">
                <a:pos x="292" y="0"/>
              </a:cxn>
              <a:cxn ang="0">
                <a:pos x="322" y="19"/>
              </a:cxn>
              <a:cxn ang="0">
                <a:pos x="334" y="44"/>
              </a:cxn>
              <a:cxn ang="0">
                <a:pos x="370" y="65"/>
              </a:cxn>
              <a:cxn ang="0">
                <a:pos x="418" y="98"/>
              </a:cxn>
              <a:cxn ang="0">
                <a:pos x="453" y="98"/>
              </a:cxn>
              <a:cxn ang="0">
                <a:pos x="501" y="112"/>
              </a:cxn>
              <a:cxn ang="0">
                <a:pos x="490" y="165"/>
              </a:cxn>
              <a:cxn ang="0">
                <a:pos x="445" y="211"/>
              </a:cxn>
              <a:cxn ang="0">
                <a:pos x="378" y="248"/>
              </a:cxn>
              <a:cxn ang="0">
                <a:pos x="380" y="268"/>
              </a:cxn>
              <a:cxn ang="0">
                <a:pos x="349" y="303"/>
              </a:cxn>
              <a:cxn ang="0">
                <a:pos x="342" y="243"/>
              </a:cxn>
              <a:cxn ang="0">
                <a:pos x="289" y="237"/>
              </a:cxn>
              <a:cxn ang="0">
                <a:pos x="288" y="217"/>
              </a:cxn>
              <a:cxn ang="0">
                <a:pos x="222" y="269"/>
              </a:cxn>
              <a:cxn ang="0">
                <a:pos x="196" y="239"/>
              </a:cxn>
              <a:cxn ang="0">
                <a:pos x="218" y="221"/>
              </a:cxn>
              <a:cxn ang="0">
                <a:pos x="229" y="204"/>
              </a:cxn>
              <a:cxn ang="0">
                <a:pos x="202" y="172"/>
              </a:cxn>
              <a:cxn ang="0">
                <a:pos x="157" y="155"/>
              </a:cxn>
              <a:cxn ang="0">
                <a:pos x="77" y="165"/>
              </a:cxn>
              <a:cxn ang="0">
                <a:pos x="20" y="170"/>
              </a:cxn>
              <a:cxn ang="0">
                <a:pos x="12" y="126"/>
              </a:cxn>
              <a:cxn ang="0">
                <a:pos x="56" y="67"/>
              </a:cxn>
              <a:cxn ang="0">
                <a:pos x="45" y="26"/>
              </a:cxn>
              <a:cxn ang="0">
                <a:pos x="70" y="22"/>
              </a:cxn>
              <a:cxn ang="0">
                <a:pos x="111" y="27"/>
              </a:cxn>
              <a:cxn ang="0">
                <a:pos x="153" y="32"/>
              </a:cxn>
              <a:cxn ang="0">
                <a:pos x="188" y="45"/>
              </a:cxn>
              <a:cxn ang="0">
                <a:pos x="213" y="49"/>
              </a:cxn>
              <a:cxn ang="0">
                <a:pos x="223" y="26"/>
              </a:cxn>
              <a:cxn ang="0">
                <a:pos x="248" y="22"/>
              </a:cxn>
            </a:cxnLst>
            <a:rect l="0" t="0" r="r" b="b"/>
            <a:pathLst>
              <a:path w="516" h="303">
                <a:moveTo>
                  <a:pt x="257" y="15"/>
                </a:moveTo>
                <a:lnTo>
                  <a:pt x="264" y="12"/>
                </a:lnTo>
                <a:lnTo>
                  <a:pt x="279" y="4"/>
                </a:lnTo>
                <a:lnTo>
                  <a:pt x="292" y="0"/>
                </a:lnTo>
                <a:lnTo>
                  <a:pt x="312" y="4"/>
                </a:lnTo>
                <a:lnTo>
                  <a:pt x="322" y="19"/>
                </a:lnTo>
                <a:lnTo>
                  <a:pt x="327" y="37"/>
                </a:lnTo>
                <a:lnTo>
                  <a:pt x="334" y="44"/>
                </a:lnTo>
                <a:lnTo>
                  <a:pt x="345" y="40"/>
                </a:lnTo>
                <a:lnTo>
                  <a:pt x="370" y="65"/>
                </a:lnTo>
                <a:lnTo>
                  <a:pt x="383" y="85"/>
                </a:lnTo>
                <a:lnTo>
                  <a:pt x="418" y="98"/>
                </a:lnTo>
                <a:lnTo>
                  <a:pt x="441" y="102"/>
                </a:lnTo>
                <a:lnTo>
                  <a:pt x="453" y="98"/>
                </a:lnTo>
                <a:lnTo>
                  <a:pt x="475" y="108"/>
                </a:lnTo>
                <a:lnTo>
                  <a:pt x="501" y="112"/>
                </a:lnTo>
                <a:lnTo>
                  <a:pt x="516" y="158"/>
                </a:lnTo>
                <a:lnTo>
                  <a:pt x="490" y="165"/>
                </a:lnTo>
                <a:lnTo>
                  <a:pt x="485" y="187"/>
                </a:lnTo>
                <a:lnTo>
                  <a:pt x="445" y="211"/>
                </a:lnTo>
                <a:lnTo>
                  <a:pt x="384" y="227"/>
                </a:lnTo>
                <a:lnTo>
                  <a:pt x="378" y="248"/>
                </a:lnTo>
                <a:lnTo>
                  <a:pt x="355" y="239"/>
                </a:lnTo>
                <a:lnTo>
                  <a:pt x="380" y="268"/>
                </a:lnTo>
                <a:lnTo>
                  <a:pt x="415" y="272"/>
                </a:lnTo>
                <a:lnTo>
                  <a:pt x="349" y="303"/>
                </a:lnTo>
                <a:lnTo>
                  <a:pt x="308" y="269"/>
                </a:lnTo>
                <a:lnTo>
                  <a:pt x="342" y="243"/>
                </a:lnTo>
                <a:lnTo>
                  <a:pt x="308" y="237"/>
                </a:lnTo>
                <a:lnTo>
                  <a:pt x="289" y="237"/>
                </a:lnTo>
                <a:lnTo>
                  <a:pt x="294" y="214"/>
                </a:lnTo>
                <a:lnTo>
                  <a:pt x="288" y="217"/>
                </a:lnTo>
                <a:lnTo>
                  <a:pt x="238" y="229"/>
                </a:lnTo>
                <a:lnTo>
                  <a:pt x="222" y="269"/>
                </a:lnTo>
                <a:lnTo>
                  <a:pt x="188" y="267"/>
                </a:lnTo>
                <a:lnTo>
                  <a:pt x="196" y="239"/>
                </a:lnTo>
                <a:lnTo>
                  <a:pt x="197" y="227"/>
                </a:lnTo>
                <a:lnTo>
                  <a:pt x="218" y="221"/>
                </a:lnTo>
                <a:lnTo>
                  <a:pt x="227" y="212"/>
                </a:lnTo>
                <a:lnTo>
                  <a:pt x="229" y="204"/>
                </a:lnTo>
                <a:lnTo>
                  <a:pt x="218" y="201"/>
                </a:lnTo>
                <a:lnTo>
                  <a:pt x="202" y="172"/>
                </a:lnTo>
                <a:lnTo>
                  <a:pt x="182" y="155"/>
                </a:lnTo>
                <a:lnTo>
                  <a:pt x="157" y="155"/>
                </a:lnTo>
                <a:lnTo>
                  <a:pt x="125" y="162"/>
                </a:lnTo>
                <a:lnTo>
                  <a:pt x="77" y="165"/>
                </a:lnTo>
                <a:lnTo>
                  <a:pt x="55" y="170"/>
                </a:lnTo>
                <a:lnTo>
                  <a:pt x="20" y="170"/>
                </a:lnTo>
                <a:lnTo>
                  <a:pt x="0" y="152"/>
                </a:lnTo>
                <a:lnTo>
                  <a:pt x="12" y="126"/>
                </a:lnTo>
                <a:lnTo>
                  <a:pt x="32" y="97"/>
                </a:lnTo>
                <a:lnTo>
                  <a:pt x="56" y="67"/>
                </a:lnTo>
                <a:lnTo>
                  <a:pt x="44" y="32"/>
                </a:lnTo>
                <a:lnTo>
                  <a:pt x="45" y="26"/>
                </a:lnTo>
                <a:lnTo>
                  <a:pt x="54" y="19"/>
                </a:lnTo>
                <a:lnTo>
                  <a:pt x="70" y="22"/>
                </a:lnTo>
                <a:lnTo>
                  <a:pt x="90" y="19"/>
                </a:lnTo>
                <a:lnTo>
                  <a:pt x="111" y="27"/>
                </a:lnTo>
                <a:lnTo>
                  <a:pt x="136" y="37"/>
                </a:lnTo>
                <a:lnTo>
                  <a:pt x="153" y="32"/>
                </a:lnTo>
                <a:lnTo>
                  <a:pt x="169" y="41"/>
                </a:lnTo>
                <a:lnTo>
                  <a:pt x="188" y="45"/>
                </a:lnTo>
                <a:lnTo>
                  <a:pt x="199" y="52"/>
                </a:lnTo>
                <a:lnTo>
                  <a:pt x="213" y="49"/>
                </a:lnTo>
                <a:lnTo>
                  <a:pt x="214" y="34"/>
                </a:lnTo>
                <a:lnTo>
                  <a:pt x="223" y="26"/>
                </a:lnTo>
                <a:lnTo>
                  <a:pt x="242" y="26"/>
                </a:lnTo>
                <a:lnTo>
                  <a:pt x="248" y="22"/>
                </a:lnTo>
                <a:lnTo>
                  <a:pt x="257" y="1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39" name="Freeform 870"/>
          <p:cNvSpPr>
            <a:spLocks/>
          </p:cNvSpPr>
          <p:nvPr/>
        </p:nvSpPr>
        <p:spPr bwMode="auto">
          <a:xfrm>
            <a:off x="5159375" y="2971800"/>
            <a:ext cx="87313" cy="95250"/>
          </a:xfrm>
          <a:custGeom>
            <a:avLst/>
            <a:gdLst/>
            <a:ahLst/>
            <a:cxnLst>
              <a:cxn ang="0">
                <a:pos x="23" y="29"/>
              </a:cxn>
              <a:cxn ang="0">
                <a:pos x="35" y="46"/>
              </a:cxn>
              <a:cxn ang="0">
                <a:pos x="40" y="58"/>
              </a:cxn>
              <a:cxn ang="0">
                <a:pos x="46" y="109"/>
              </a:cxn>
              <a:cxn ang="0">
                <a:pos x="56" y="110"/>
              </a:cxn>
              <a:cxn ang="0">
                <a:pos x="64" y="84"/>
              </a:cxn>
              <a:cxn ang="0">
                <a:pos x="65" y="71"/>
              </a:cxn>
              <a:cxn ang="0">
                <a:pos x="92" y="62"/>
              </a:cxn>
              <a:cxn ang="0">
                <a:pos x="99" y="51"/>
              </a:cxn>
              <a:cxn ang="0">
                <a:pos x="87" y="47"/>
              </a:cxn>
              <a:cxn ang="0">
                <a:pos x="71" y="18"/>
              </a:cxn>
              <a:cxn ang="0">
                <a:pos x="50" y="1"/>
              </a:cxn>
              <a:cxn ang="0">
                <a:pos x="25" y="0"/>
              </a:cxn>
              <a:cxn ang="0">
                <a:pos x="0" y="3"/>
              </a:cxn>
              <a:cxn ang="0">
                <a:pos x="23" y="29"/>
              </a:cxn>
            </a:cxnLst>
            <a:rect l="0" t="0" r="r" b="b"/>
            <a:pathLst>
              <a:path w="99" h="110">
                <a:moveTo>
                  <a:pt x="23" y="29"/>
                </a:moveTo>
                <a:lnTo>
                  <a:pt x="35" y="46"/>
                </a:lnTo>
                <a:lnTo>
                  <a:pt x="40" y="58"/>
                </a:lnTo>
                <a:lnTo>
                  <a:pt x="46" y="109"/>
                </a:lnTo>
                <a:lnTo>
                  <a:pt x="56" y="110"/>
                </a:lnTo>
                <a:lnTo>
                  <a:pt x="64" y="84"/>
                </a:lnTo>
                <a:lnTo>
                  <a:pt x="65" y="71"/>
                </a:lnTo>
                <a:lnTo>
                  <a:pt x="92" y="62"/>
                </a:lnTo>
                <a:lnTo>
                  <a:pt x="99" y="51"/>
                </a:lnTo>
                <a:lnTo>
                  <a:pt x="87" y="47"/>
                </a:lnTo>
                <a:lnTo>
                  <a:pt x="71" y="18"/>
                </a:lnTo>
                <a:lnTo>
                  <a:pt x="50" y="1"/>
                </a:lnTo>
                <a:lnTo>
                  <a:pt x="25" y="0"/>
                </a:lnTo>
                <a:lnTo>
                  <a:pt x="0" y="3"/>
                </a:lnTo>
                <a:lnTo>
                  <a:pt x="23" y="2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40" name="Freeform 871"/>
          <p:cNvSpPr>
            <a:spLocks/>
          </p:cNvSpPr>
          <p:nvPr/>
        </p:nvSpPr>
        <p:spPr bwMode="auto">
          <a:xfrm>
            <a:off x="5472113" y="3097213"/>
            <a:ext cx="192087" cy="84137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52" y="0"/>
              </a:cxn>
              <a:cxn ang="0">
                <a:pos x="101" y="20"/>
              </a:cxn>
              <a:cxn ang="0">
                <a:pos x="123" y="43"/>
              </a:cxn>
              <a:cxn ang="0">
                <a:pos x="148" y="43"/>
              </a:cxn>
              <a:cxn ang="0">
                <a:pos x="165" y="33"/>
              </a:cxn>
              <a:cxn ang="0">
                <a:pos x="179" y="29"/>
              </a:cxn>
              <a:cxn ang="0">
                <a:pos x="192" y="52"/>
              </a:cxn>
              <a:cxn ang="0">
                <a:pos x="214" y="57"/>
              </a:cxn>
              <a:cxn ang="0">
                <a:pos x="211" y="67"/>
              </a:cxn>
              <a:cxn ang="0">
                <a:pos x="217" y="85"/>
              </a:cxn>
              <a:cxn ang="0">
                <a:pos x="214" y="97"/>
              </a:cxn>
              <a:cxn ang="0">
                <a:pos x="192" y="77"/>
              </a:cxn>
              <a:cxn ang="0">
                <a:pos x="179" y="71"/>
              </a:cxn>
              <a:cxn ang="0">
                <a:pos x="166" y="71"/>
              </a:cxn>
              <a:cxn ang="0">
                <a:pos x="161" y="94"/>
              </a:cxn>
              <a:cxn ang="0">
                <a:pos x="145" y="87"/>
              </a:cxn>
              <a:cxn ang="0">
                <a:pos x="117" y="99"/>
              </a:cxn>
              <a:cxn ang="0">
                <a:pos x="85" y="96"/>
              </a:cxn>
              <a:cxn ang="0">
                <a:pos x="83" y="57"/>
              </a:cxn>
              <a:cxn ang="0">
                <a:pos x="30" y="24"/>
              </a:cxn>
              <a:cxn ang="0">
                <a:pos x="0" y="5"/>
              </a:cxn>
            </a:cxnLst>
            <a:rect l="0" t="0" r="r" b="b"/>
            <a:pathLst>
              <a:path w="217" h="99">
                <a:moveTo>
                  <a:pt x="0" y="5"/>
                </a:moveTo>
                <a:lnTo>
                  <a:pt x="52" y="0"/>
                </a:lnTo>
                <a:lnTo>
                  <a:pt x="101" y="20"/>
                </a:lnTo>
                <a:lnTo>
                  <a:pt x="123" y="43"/>
                </a:lnTo>
                <a:lnTo>
                  <a:pt x="148" y="43"/>
                </a:lnTo>
                <a:lnTo>
                  <a:pt x="165" y="33"/>
                </a:lnTo>
                <a:lnTo>
                  <a:pt x="179" y="29"/>
                </a:lnTo>
                <a:lnTo>
                  <a:pt x="192" y="52"/>
                </a:lnTo>
                <a:lnTo>
                  <a:pt x="214" y="57"/>
                </a:lnTo>
                <a:lnTo>
                  <a:pt x="211" y="67"/>
                </a:lnTo>
                <a:lnTo>
                  <a:pt x="217" y="85"/>
                </a:lnTo>
                <a:lnTo>
                  <a:pt x="214" y="97"/>
                </a:lnTo>
                <a:lnTo>
                  <a:pt x="192" y="77"/>
                </a:lnTo>
                <a:lnTo>
                  <a:pt x="179" y="71"/>
                </a:lnTo>
                <a:lnTo>
                  <a:pt x="166" y="71"/>
                </a:lnTo>
                <a:lnTo>
                  <a:pt x="161" y="94"/>
                </a:lnTo>
                <a:lnTo>
                  <a:pt x="145" y="87"/>
                </a:lnTo>
                <a:lnTo>
                  <a:pt x="117" y="99"/>
                </a:lnTo>
                <a:lnTo>
                  <a:pt x="85" y="96"/>
                </a:lnTo>
                <a:lnTo>
                  <a:pt x="83" y="57"/>
                </a:lnTo>
                <a:lnTo>
                  <a:pt x="30" y="24"/>
                </a:lnTo>
                <a:lnTo>
                  <a:pt x="0" y="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41" name="Freeform 872"/>
          <p:cNvSpPr>
            <a:spLocks/>
          </p:cNvSpPr>
          <p:nvPr/>
        </p:nvSpPr>
        <p:spPr bwMode="auto">
          <a:xfrm>
            <a:off x="5611813" y="3149600"/>
            <a:ext cx="161925" cy="125413"/>
          </a:xfrm>
          <a:custGeom>
            <a:avLst/>
            <a:gdLst/>
            <a:ahLst/>
            <a:cxnLst>
              <a:cxn ang="0">
                <a:pos x="67" y="7"/>
              </a:cxn>
              <a:cxn ang="0">
                <a:pos x="78" y="7"/>
              </a:cxn>
              <a:cxn ang="0">
                <a:pos x="105" y="14"/>
              </a:cxn>
              <a:cxn ang="0">
                <a:pos x="131" y="34"/>
              </a:cxn>
              <a:cxn ang="0">
                <a:pos x="147" y="57"/>
              </a:cxn>
              <a:cxn ang="0">
                <a:pos x="179" y="85"/>
              </a:cxn>
              <a:cxn ang="0">
                <a:pos x="162" y="91"/>
              </a:cxn>
              <a:cxn ang="0">
                <a:pos x="152" y="109"/>
              </a:cxn>
              <a:cxn ang="0">
                <a:pos x="149" y="118"/>
              </a:cxn>
              <a:cxn ang="0">
                <a:pos x="141" y="150"/>
              </a:cxn>
              <a:cxn ang="0">
                <a:pos x="117" y="141"/>
              </a:cxn>
              <a:cxn ang="0">
                <a:pos x="110" y="113"/>
              </a:cxn>
              <a:cxn ang="0">
                <a:pos x="87" y="124"/>
              </a:cxn>
              <a:cxn ang="0">
                <a:pos x="60" y="140"/>
              </a:cxn>
              <a:cxn ang="0">
                <a:pos x="45" y="136"/>
              </a:cxn>
              <a:cxn ang="0">
                <a:pos x="32" y="123"/>
              </a:cxn>
              <a:cxn ang="0">
                <a:pos x="25" y="109"/>
              </a:cxn>
              <a:cxn ang="0">
                <a:pos x="35" y="95"/>
              </a:cxn>
              <a:cxn ang="0">
                <a:pos x="42" y="106"/>
              </a:cxn>
              <a:cxn ang="0">
                <a:pos x="75" y="121"/>
              </a:cxn>
              <a:cxn ang="0">
                <a:pos x="82" y="108"/>
              </a:cxn>
              <a:cxn ang="0">
                <a:pos x="51" y="84"/>
              </a:cxn>
              <a:cxn ang="0">
                <a:pos x="41" y="64"/>
              </a:cxn>
              <a:cxn ang="0">
                <a:pos x="31" y="57"/>
              </a:cxn>
              <a:cxn ang="0">
                <a:pos x="31" y="45"/>
              </a:cxn>
              <a:cxn ang="0">
                <a:pos x="18" y="40"/>
              </a:cxn>
              <a:cxn ang="0">
                <a:pos x="0" y="38"/>
              </a:cxn>
              <a:cxn ang="0">
                <a:pos x="4" y="23"/>
              </a:cxn>
              <a:cxn ang="0">
                <a:pos x="6" y="14"/>
              </a:cxn>
              <a:cxn ang="0">
                <a:pos x="22" y="14"/>
              </a:cxn>
              <a:cxn ang="0">
                <a:pos x="31" y="20"/>
              </a:cxn>
              <a:cxn ang="0">
                <a:pos x="53" y="40"/>
              </a:cxn>
              <a:cxn ang="0">
                <a:pos x="56" y="28"/>
              </a:cxn>
              <a:cxn ang="0">
                <a:pos x="50" y="12"/>
              </a:cxn>
              <a:cxn ang="0">
                <a:pos x="53" y="0"/>
              </a:cxn>
              <a:cxn ang="0">
                <a:pos x="67" y="7"/>
              </a:cxn>
            </a:cxnLst>
            <a:rect l="0" t="0" r="r" b="b"/>
            <a:pathLst>
              <a:path w="179" h="150">
                <a:moveTo>
                  <a:pt x="67" y="7"/>
                </a:moveTo>
                <a:lnTo>
                  <a:pt x="78" y="7"/>
                </a:lnTo>
                <a:lnTo>
                  <a:pt x="105" y="14"/>
                </a:lnTo>
                <a:lnTo>
                  <a:pt x="131" y="34"/>
                </a:lnTo>
                <a:lnTo>
                  <a:pt x="147" y="57"/>
                </a:lnTo>
                <a:lnTo>
                  <a:pt x="179" y="85"/>
                </a:lnTo>
                <a:lnTo>
                  <a:pt x="162" y="91"/>
                </a:lnTo>
                <a:lnTo>
                  <a:pt x="152" y="109"/>
                </a:lnTo>
                <a:lnTo>
                  <a:pt x="149" y="118"/>
                </a:lnTo>
                <a:lnTo>
                  <a:pt x="141" y="150"/>
                </a:lnTo>
                <a:lnTo>
                  <a:pt x="117" y="141"/>
                </a:lnTo>
                <a:lnTo>
                  <a:pt x="110" y="113"/>
                </a:lnTo>
                <a:lnTo>
                  <a:pt x="87" y="124"/>
                </a:lnTo>
                <a:lnTo>
                  <a:pt x="60" y="140"/>
                </a:lnTo>
                <a:lnTo>
                  <a:pt x="45" y="136"/>
                </a:lnTo>
                <a:lnTo>
                  <a:pt x="32" y="123"/>
                </a:lnTo>
                <a:lnTo>
                  <a:pt x="25" y="109"/>
                </a:lnTo>
                <a:lnTo>
                  <a:pt x="35" y="95"/>
                </a:lnTo>
                <a:lnTo>
                  <a:pt x="42" y="106"/>
                </a:lnTo>
                <a:lnTo>
                  <a:pt x="75" y="121"/>
                </a:lnTo>
                <a:lnTo>
                  <a:pt x="82" y="108"/>
                </a:lnTo>
                <a:lnTo>
                  <a:pt x="51" y="84"/>
                </a:lnTo>
                <a:lnTo>
                  <a:pt x="41" y="64"/>
                </a:lnTo>
                <a:lnTo>
                  <a:pt x="31" y="57"/>
                </a:lnTo>
                <a:lnTo>
                  <a:pt x="31" y="45"/>
                </a:lnTo>
                <a:lnTo>
                  <a:pt x="18" y="40"/>
                </a:lnTo>
                <a:lnTo>
                  <a:pt x="0" y="38"/>
                </a:lnTo>
                <a:lnTo>
                  <a:pt x="4" y="23"/>
                </a:lnTo>
                <a:lnTo>
                  <a:pt x="6" y="14"/>
                </a:lnTo>
                <a:lnTo>
                  <a:pt x="22" y="14"/>
                </a:lnTo>
                <a:lnTo>
                  <a:pt x="31" y="20"/>
                </a:lnTo>
                <a:lnTo>
                  <a:pt x="53" y="40"/>
                </a:lnTo>
                <a:lnTo>
                  <a:pt x="56" y="28"/>
                </a:lnTo>
                <a:lnTo>
                  <a:pt x="50" y="12"/>
                </a:lnTo>
                <a:lnTo>
                  <a:pt x="53" y="0"/>
                </a:lnTo>
                <a:lnTo>
                  <a:pt x="67" y="7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42" name="Freeform 873"/>
          <p:cNvSpPr>
            <a:spLocks/>
          </p:cNvSpPr>
          <p:nvPr/>
        </p:nvSpPr>
        <p:spPr bwMode="auto">
          <a:xfrm>
            <a:off x="5581650" y="3175000"/>
            <a:ext cx="106363" cy="76200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13" y="28"/>
              </a:cxn>
              <a:cxn ang="0">
                <a:pos x="32" y="50"/>
              </a:cxn>
              <a:cxn ang="0">
                <a:pos x="59" y="80"/>
              </a:cxn>
              <a:cxn ang="0">
                <a:pos x="76" y="63"/>
              </a:cxn>
              <a:cxn ang="0">
                <a:pos x="78" y="78"/>
              </a:cxn>
              <a:cxn ang="0">
                <a:pos x="90" y="80"/>
              </a:cxn>
              <a:cxn ang="0">
                <a:pos x="111" y="91"/>
              </a:cxn>
              <a:cxn ang="0">
                <a:pos x="120" y="78"/>
              </a:cxn>
              <a:cxn ang="0">
                <a:pos x="89" y="54"/>
              </a:cxn>
              <a:cxn ang="0">
                <a:pos x="80" y="35"/>
              </a:cxn>
              <a:cxn ang="0">
                <a:pos x="69" y="27"/>
              </a:cxn>
              <a:cxn ang="0">
                <a:pos x="69" y="15"/>
              </a:cxn>
              <a:cxn ang="0">
                <a:pos x="56" y="10"/>
              </a:cxn>
              <a:cxn ang="0">
                <a:pos x="37" y="7"/>
              </a:cxn>
              <a:cxn ang="0">
                <a:pos x="20" y="0"/>
              </a:cxn>
              <a:cxn ang="0">
                <a:pos x="4" y="3"/>
              </a:cxn>
              <a:cxn ang="0">
                <a:pos x="0" y="13"/>
              </a:cxn>
            </a:cxnLst>
            <a:rect l="0" t="0" r="r" b="b"/>
            <a:pathLst>
              <a:path w="120" h="91">
                <a:moveTo>
                  <a:pt x="0" y="13"/>
                </a:moveTo>
                <a:lnTo>
                  <a:pt x="13" y="28"/>
                </a:lnTo>
                <a:lnTo>
                  <a:pt x="32" y="50"/>
                </a:lnTo>
                <a:lnTo>
                  <a:pt x="59" y="80"/>
                </a:lnTo>
                <a:lnTo>
                  <a:pt x="76" y="63"/>
                </a:lnTo>
                <a:lnTo>
                  <a:pt x="78" y="78"/>
                </a:lnTo>
                <a:lnTo>
                  <a:pt x="90" y="80"/>
                </a:lnTo>
                <a:lnTo>
                  <a:pt x="111" y="91"/>
                </a:lnTo>
                <a:lnTo>
                  <a:pt x="120" y="78"/>
                </a:lnTo>
                <a:lnTo>
                  <a:pt x="89" y="54"/>
                </a:lnTo>
                <a:lnTo>
                  <a:pt x="80" y="35"/>
                </a:lnTo>
                <a:lnTo>
                  <a:pt x="69" y="27"/>
                </a:lnTo>
                <a:lnTo>
                  <a:pt x="69" y="15"/>
                </a:lnTo>
                <a:lnTo>
                  <a:pt x="56" y="10"/>
                </a:lnTo>
                <a:lnTo>
                  <a:pt x="37" y="7"/>
                </a:lnTo>
                <a:lnTo>
                  <a:pt x="20" y="0"/>
                </a:lnTo>
                <a:lnTo>
                  <a:pt x="4" y="3"/>
                </a:lnTo>
                <a:lnTo>
                  <a:pt x="0" y="1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43" name="Freeform 874"/>
          <p:cNvSpPr>
            <a:spLocks/>
          </p:cNvSpPr>
          <p:nvPr/>
        </p:nvSpPr>
        <p:spPr bwMode="auto">
          <a:xfrm>
            <a:off x="5641975" y="2740025"/>
            <a:ext cx="1085850" cy="454025"/>
          </a:xfrm>
          <a:custGeom>
            <a:avLst/>
            <a:gdLst/>
            <a:ahLst/>
            <a:cxnLst>
              <a:cxn ang="0">
                <a:pos x="1166" y="222"/>
              </a:cxn>
              <a:cxn ang="0">
                <a:pos x="1043" y="210"/>
              </a:cxn>
              <a:cxn ang="0">
                <a:pos x="997" y="166"/>
              </a:cxn>
              <a:cxn ang="0">
                <a:pos x="941" y="173"/>
              </a:cxn>
              <a:cxn ang="0">
                <a:pos x="884" y="155"/>
              </a:cxn>
              <a:cxn ang="0">
                <a:pos x="782" y="90"/>
              </a:cxn>
              <a:cxn ang="0">
                <a:pos x="654" y="65"/>
              </a:cxn>
              <a:cxn ang="0">
                <a:pos x="567" y="39"/>
              </a:cxn>
              <a:cxn ang="0">
                <a:pos x="479" y="20"/>
              </a:cxn>
              <a:cxn ang="0">
                <a:pos x="396" y="45"/>
              </a:cxn>
              <a:cxn ang="0">
                <a:pos x="303" y="45"/>
              </a:cxn>
              <a:cxn ang="0">
                <a:pos x="303" y="107"/>
              </a:cxn>
              <a:cxn ang="0">
                <a:pos x="338" y="137"/>
              </a:cxn>
              <a:cxn ang="0">
                <a:pos x="338" y="177"/>
              </a:cxn>
              <a:cxn ang="0">
                <a:pos x="303" y="181"/>
              </a:cxn>
              <a:cxn ang="0">
                <a:pos x="247" y="158"/>
              </a:cxn>
              <a:cxn ang="0">
                <a:pos x="209" y="166"/>
              </a:cxn>
              <a:cxn ang="0">
                <a:pos x="169" y="151"/>
              </a:cxn>
              <a:cxn ang="0">
                <a:pos x="65" y="148"/>
              </a:cxn>
              <a:cxn ang="0">
                <a:pos x="42" y="171"/>
              </a:cxn>
              <a:cxn ang="0">
                <a:pos x="38" y="201"/>
              </a:cxn>
              <a:cxn ang="0">
                <a:pos x="5" y="186"/>
              </a:cxn>
              <a:cxn ang="0">
                <a:pos x="0" y="247"/>
              </a:cxn>
              <a:cxn ang="0">
                <a:pos x="15" y="287"/>
              </a:cxn>
              <a:cxn ang="0">
                <a:pos x="56" y="284"/>
              </a:cxn>
              <a:cxn ang="0">
                <a:pos x="92" y="345"/>
              </a:cxn>
              <a:cxn ang="0">
                <a:pos x="223" y="322"/>
              </a:cxn>
              <a:cxn ang="0">
                <a:pos x="210" y="386"/>
              </a:cxn>
              <a:cxn ang="0">
                <a:pos x="146" y="419"/>
              </a:cxn>
              <a:cxn ang="0">
                <a:pos x="218" y="480"/>
              </a:cxn>
              <a:cxn ang="0">
                <a:pos x="270" y="489"/>
              </a:cxn>
              <a:cxn ang="0">
                <a:pos x="311" y="497"/>
              </a:cxn>
              <a:cxn ang="0">
                <a:pos x="310" y="375"/>
              </a:cxn>
              <a:cxn ang="0">
                <a:pos x="361" y="338"/>
              </a:cxn>
              <a:cxn ang="0">
                <a:pos x="378" y="322"/>
              </a:cxn>
              <a:cxn ang="0">
                <a:pos x="404" y="333"/>
              </a:cxn>
              <a:cxn ang="0">
                <a:pos x="417" y="343"/>
              </a:cxn>
              <a:cxn ang="0">
                <a:pos x="449" y="393"/>
              </a:cxn>
              <a:cxn ang="0">
                <a:pos x="476" y="425"/>
              </a:cxn>
              <a:cxn ang="0">
                <a:pos x="550" y="425"/>
              </a:cxn>
              <a:cxn ang="0">
                <a:pos x="577" y="510"/>
              </a:cxn>
              <a:cxn ang="0">
                <a:pos x="606" y="537"/>
              </a:cxn>
              <a:cxn ang="0">
                <a:pos x="677" y="524"/>
              </a:cxn>
              <a:cxn ang="0">
                <a:pos x="759" y="525"/>
              </a:cxn>
              <a:cxn ang="0">
                <a:pos x="757" y="490"/>
              </a:cxn>
              <a:cxn ang="0">
                <a:pos x="770" y="471"/>
              </a:cxn>
              <a:cxn ang="0">
                <a:pos x="823" y="479"/>
              </a:cxn>
              <a:cxn ang="0">
                <a:pos x="895" y="461"/>
              </a:cxn>
              <a:cxn ang="0">
                <a:pos x="1020" y="486"/>
              </a:cxn>
              <a:cxn ang="0">
                <a:pos x="1020" y="409"/>
              </a:cxn>
              <a:cxn ang="0">
                <a:pos x="1112" y="322"/>
              </a:cxn>
            </a:cxnLst>
            <a:rect l="0" t="0" r="r" b="b"/>
            <a:pathLst>
              <a:path w="1227" h="537">
                <a:moveTo>
                  <a:pt x="1198" y="276"/>
                </a:moveTo>
                <a:lnTo>
                  <a:pt x="1227" y="264"/>
                </a:lnTo>
                <a:lnTo>
                  <a:pt x="1166" y="222"/>
                </a:lnTo>
                <a:lnTo>
                  <a:pt x="1127" y="239"/>
                </a:lnTo>
                <a:lnTo>
                  <a:pt x="1071" y="223"/>
                </a:lnTo>
                <a:lnTo>
                  <a:pt x="1043" y="210"/>
                </a:lnTo>
                <a:lnTo>
                  <a:pt x="1020" y="210"/>
                </a:lnTo>
                <a:lnTo>
                  <a:pt x="1006" y="183"/>
                </a:lnTo>
                <a:lnTo>
                  <a:pt x="997" y="166"/>
                </a:lnTo>
                <a:lnTo>
                  <a:pt x="977" y="166"/>
                </a:lnTo>
                <a:lnTo>
                  <a:pt x="957" y="166"/>
                </a:lnTo>
                <a:lnTo>
                  <a:pt x="941" y="173"/>
                </a:lnTo>
                <a:lnTo>
                  <a:pt x="911" y="143"/>
                </a:lnTo>
                <a:lnTo>
                  <a:pt x="899" y="148"/>
                </a:lnTo>
                <a:lnTo>
                  <a:pt x="884" y="155"/>
                </a:lnTo>
                <a:lnTo>
                  <a:pt x="870" y="161"/>
                </a:lnTo>
                <a:lnTo>
                  <a:pt x="843" y="138"/>
                </a:lnTo>
                <a:lnTo>
                  <a:pt x="782" y="90"/>
                </a:lnTo>
                <a:lnTo>
                  <a:pt x="735" y="60"/>
                </a:lnTo>
                <a:lnTo>
                  <a:pt x="705" y="33"/>
                </a:lnTo>
                <a:lnTo>
                  <a:pt x="654" y="65"/>
                </a:lnTo>
                <a:lnTo>
                  <a:pt x="646" y="41"/>
                </a:lnTo>
                <a:lnTo>
                  <a:pt x="576" y="39"/>
                </a:lnTo>
                <a:lnTo>
                  <a:pt x="567" y="39"/>
                </a:lnTo>
                <a:lnTo>
                  <a:pt x="535" y="0"/>
                </a:lnTo>
                <a:lnTo>
                  <a:pt x="501" y="5"/>
                </a:lnTo>
                <a:lnTo>
                  <a:pt x="479" y="20"/>
                </a:lnTo>
                <a:lnTo>
                  <a:pt x="435" y="30"/>
                </a:lnTo>
                <a:lnTo>
                  <a:pt x="419" y="21"/>
                </a:lnTo>
                <a:lnTo>
                  <a:pt x="396" y="45"/>
                </a:lnTo>
                <a:lnTo>
                  <a:pt x="378" y="41"/>
                </a:lnTo>
                <a:lnTo>
                  <a:pt x="314" y="47"/>
                </a:lnTo>
                <a:lnTo>
                  <a:pt x="303" y="45"/>
                </a:lnTo>
                <a:lnTo>
                  <a:pt x="294" y="50"/>
                </a:lnTo>
                <a:lnTo>
                  <a:pt x="319" y="80"/>
                </a:lnTo>
                <a:lnTo>
                  <a:pt x="303" y="107"/>
                </a:lnTo>
                <a:lnTo>
                  <a:pt x="304" y="127"/>
                </a:lnTo>
                <a:lnTo>
                  <a:pt x="304" y="137"/>
                </a:lnTo>
                <a:lnTo>
                  <a:pt x="338" y="137"/>
                </a:lnTo>
                <a:lnTo>
                  <a:pt x="349" y="155"/>
                </a:lnTo>
                <a:lnTo>
                  <a:pt x="349" y="173"/>
                </a:lnTo>
                <a:lnTo>
                  <a:pt x="338" y="177"/>
                </a:lnTo>
                <a:lnTo>
                  <a:pt x="325" y="166"/>
                </a:lnTo>
                <a:lnTo>
                  <a:pt x="310" y="173"/>
                </a:lnTo>
                <a:lnTo>
                  <a:pt x="303" y="181"/>
                </a:lnTo>
                <a:lnTo>
                  <a:pt x="277" y="166"/>
                </a:lnTo>
                <a:lnTo>
                  <a:pt x="269" y="151"/>
                </a:lnTo>
                <a:lnTo>
                  <a:pt x="247" y="158"/>
                </a:lnTo>
                <a:lnTo>
                  <a:pt x="247" y="163"/>
                </a:lnTo>
                <a:lnTo>
                  <a:pt x="232" y="151"/>
                </a:lnTo>
                <a:lnTo>
                  <a:pt x="209" y="166"/>
                </a:lnTo>
                <a:lnTo>
                  <a:pt x="184" y="173"/>
                </a:lnTo>
                <a:lnTo>
                  <a:pt x="176" y="166"/>
                </a:lnTo>
                <a:lnTo>
                  <a:pt x="169" y="151"/>
                </a:lnTo>
                <a:lnTo>
                  <a:pt x="134" y="148"/>
                </a:lnTo>
                <a:lnTo>
                  <a:pt x="78" y="145"/>
                </a:lnTo>
                <a:lnTo>
                  <a:pt x="65" y="148"/>
                </a:lnTo>
                <a:lnTo>
                  <a:pt x="61" y="158"/>
                </a:lnTo>
                <a:lnTo>
                  <a:pt x="52" y="155"/>
                </a:lnTo>
                <a:lnTo>
                  <a:pt x="42" y="171"/>
                </a:lnTo>
                <a:lnTo>
                  <a:pt x="32" y="183"/>
                </a:lnTo>
                <a:lnTo>
                  <a:pt x="32" y="190"/>
                </a:lnTo>
                <a:lnTo>
                  <a:pt x="38" y="201"/>
                </a:lnTo>
                <a:lnTo>
                  <a:pt x="28" y="205"/>
                </a:lnTo>
                <a:lnTo>
                  <a:pt x="20" y="183"/>
                </a:lnTo>
                <a:lnTo>
                  <a:pt x="5" y="186"/>
                </a:lnTo>
                <a:lnTo>
                  <a:pt x="0" y="214"/>
                </a:lnTo>
                <a:lnTo>
                  <a:pt x="0" y="232"/>
                </a:lnTo>
                <a:lnTo>
                  <a:pt x="0" y="247"/>
                </a:lnTo>
                <a:lnTo>
                  <a:pt x="7" y="261"/>
                </a:lnTo>
                <a:lnTo>
                  <a:pt x="15" y="269"/>
                </a:lnTo>
                <a:lnTo>
                  <a:pt x="15" y="287"/>
                </a:lnTo>
                <a:lnTo>
                  <a:pt x="28" y="284"/>
                </a:lnTo>
                <a:lnTo>
                  <a:pt x="47" y="272"/>
                </a:lnTo>
                <a:lnTo>
                  <a:pt x="56" y="284"/>
                </a:lnTo>
                <a:lnTo>
                  <a:pt x="68" y="300"/>
                </a:lnTo>
                <a:lnTo>
                  <a:pt x="78" y="315"/>
                </a:lnTo>
                <a:lnTo>
                  <a:pt x="92" y="345"/>
                </a:lnTo>
                <a:lnTo>
                  <a:pt x="119" y="338"/>
                </a:lnTo>
                <a:lnTo>
                  <a:pt x="159" y="330"/>
                </a:lnTo>
                <a:lnTo>
                  <a:pt x="223" y="322"/>
                </a:lnTo>
                <a:lnTo>
                  <a:pt x="239" y="342"/>
                </a:lnTo>
                <a:lnTo>
                  <a:pt x="242" y="379"/>
                </a:lnTo>
                <a:lnTo>
                  <a:pt x="210" y="386"/>
                </a:lnTo>
                <a:lnTo>
                  <a:pt x="184" y="393"/>
                </a:lnTo>
                <a:lnTo>
                  <a:pt x="189" y="419"/>
                </a:lnTo>
                <a:lnTo>
                  <a:pt x="146" y="419"/>
                </a:lnTo>
                <a:lnTo>
                  <a:pt x="184" y="473"/>
                </a:lnTo>
                <a:lnTo>
                  <a:pt x="200" y="476"/>
                </a:lnTo>
                <a:lnTo>
                  <a:pt x="218" y="480"/>
                </a:lnTo>
                <a:lnTo>
                  <a:pt x="228" y="502"/>
                </a:lnTo>
                <a:lnTo>
                  <a:pt x="238" y="494"/>
                </a:lnTo>
                <a:lnTo>
                  <a:pt x="270" y="489"/>
                </a:lnTo>
                <a:lnTo>
                  <a:pt x="289" y="497"/>
                </a:lnTo>
                <a:lnTo>
                  <a:pt x="303" y="509"/>
                </a:lnTo>
                <a:lnTo>
                  <a:pt x="311" y="497"/>
                </a:lnTo>
                <a:lnTo>
                  <a:pt x="333" y="500"/>
                </a:lnTo>
                <a:lnTo>
                  <a:pt x="296" y="382"/>
                </a:lnTo>
                <a:lnTo>
                  <a:pt x="310" y="375"/>
                </a:lnTo>
                <a:lnTo>
                  <a:pt x="360" y="349"/>
                </a:lnTo>
                <a:lnTo>
                  <a:pt x="368" y="348"/>
                </a:lnTo>
                <a:lnTo>
                  <a:pt x="361" y="338"/>
                </a:lnTo>
                <a:lnTo>
                  <a:pt x="371" y="343"/>
                </a:lnTo>
                <a:lnTo>
                  <a:pt x="371" y="330"/>
                </a:lnTo>
                <a:lnTo>
                  <a:pt x="378" y="322"/>
                </a:lnTo>
                <a:lnTo>
                  <a:pt x="381" y="325"/>
                </a:lnTo>
                <a:lnTo>
                  <a:pt x="394" y="325"/>
                </a:lnTo>
                <a:lnTo>
                  <a:pt x="404" y="333"/>
                </a:lnTo>
                <a:lnTo>
                  <a:pt x="417" y="318"/>
                </a:lnTo>
                <a:lnTo>
                  <a:pt x="427" y="322"/>
                </a:lnTo>
                <a:lnTo>
                  <a:pt x="417" y="343"/>
                </a:lnTo>
                <a:lnTo>
                  <a:pt x="425" y="372"/>
                </a:lnTo>
                <a:lnTo>
                  <a:pt x="449" y="388"/>
                </a:lnTo>
                <a:lnTo>
                  <a:pt x="449" y="393"/>
                </a:lnTo>
                <a:lnTo>
                  <a:pt x="441" y="406"/>
                </a:lnTo>
                <a:lnTo>
                  <a:pt x="444" y="413"/>
                </a:lnTo>
                <a:lnTo>
                  <a:pt x="476" y="425"/>
                </a:lnTo>
                <a:lnTo>
                  <a:pt x="485" y="443"/>
                </a:lnTo>
                <a:lnTo>
                  <a:pt x="516" y="433"/>
                </a:lnTo>
                <a:lnTo>
                  <a:pt x="550" y="425"/>
                </a:lnTo>
                <a:lnTo>
                  <a:pt x="576" y="479"/>
                </a:lnTo>
                <a:lnTo>
                  <a:pt x="586" y="504"/>
                </a:lnTo>
                <a:lnTo>
                  <a:pt x="577" y="510"/>
                </a:lnTo>
                <a:lnTo>
                  <a:pt x="572" y="519"/>
                </a:lnTo>
                <a:lnTo>
                  <a:pt x="597" y="526"/>
                </a:lnTo>
                <a:lnTo>
                  <a:pt x="606" y="537"/>
                </a:lnTo>
                <a:lnTo>
                  <a:pt x="641" y="526"/>
                </a:lnTo>
                <a:lnTo>
                  <a:pt x="652" y="537"/>
                </a:lnTo>
                <a:lnTo>
                  <a:pt x="677" y="524"/>
                </a:lnTo>
                <a:lnTo>
                  <a:pt x="694" y="521"/>
                </a:lnTo>
                <a:lnTo>
                  <a:pt x="714" y="525"/>
                </a:lnTo>
                <a:lnTo>
                  <a:pt x="759" y="525"/>
                </a:lnTo>
                <a:lnTo>
                  <a:pt x="750" y="516"/>
                </a:lnTo>
                <a:lnTo>
                  <a:pt x="750" y="500"/>
                </a:lnTo>
                <a:lnTo>
                  <a:pt x="757" y="490"/>
                </a:lnTo>
                <a:lnTo>
                  <a:pt x="757" y="481"/>
                </a:lnTo>
                <a:lnTo>
                  <a:pt x="743" y="474"/>
                </a:lnTo>
                <a:lnTo>
                  <a:pt x="770" y="471"/>
                </a:lnTo>
                <a:lnTo>
                  <a:pt x="798" y="474"/>
                </a:lnTo>
                <a:lnTo>
                  <a:pt x="804" y="481"/>
                </a:lnTo>
                <a:lnTo>
                  <a:pt x="823" y="479"/>
                </a:lnTo>
                <a:lnTo>
                  <a:pt x="810" y="455"/>
                </a:lnTo>
                <a:lnTo>
                  <a:pt x="824" y="451"/>
                </a:lnTo>
                <a:lnTo>
                  <a:pt x="895" y="461"/>
                </a:lnTo>
                <a:lnTo>
                  <a:pt x="954" y="466"/>
                </a:lnTo>
                <a:lnTo>
                  <a:pt x="997" y="486"/>
                </a:lnTo>
                <a:lnTo>
                  <a:pt x="1020" y="486"/>
                </a:lnTo>
                <a:lnTo>
                  <a:pt x="1026" y="509"/>
                </a:lnTo>
                <a:lnTo>
                  <a:pt x="1043" y="461"/>
                </a:lnTo>
                <a:lnTo>
                  <a:pt x="1020" y="409"/>
                </a:lnTo>
                <a:lnTo>
                  <a:pt x="1093" y="393"/>
                </a:lnTo>
                <a:lnTo>
                  <a:pt x="1102" y="364"/>
                </a:lnTo>
                <a:lnTo>
                  <a:pt x="1112" y="322"/>
                </a:lnTo>
                <a:lnTo>
                  <a:pt x="1187" y="325"/>
                </a:lnTo>
                <a:lnTo>
                  <a:pt x="1198" y="27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44" name="Freeform 875"/>
          <p:cNvSpPr>
            <a:spLocks/>
          </p:cNvSpPr>
          <p:nvPr/>
        </p:nvSpPr>
        <p:spPr bwMode="auto">
          <a:xfrm>
            <a:off x="5903913" y="3032125"/>
            <a:ext cx="473075" cy="284163"/>
          </a:xfrm>
          <a:custGeom>
            <a:avLst/>
            <a:gdLst/>
            <a:ahLst/>
            <a:cxnLst>
              <a:cxn ang="0">
                <a:pos x="50" y="149"/>
              </a:cxn>
              <a:cxn ang="0">
                <a:pos x="62" y="125"/>
              </a:cxn>
              <a:cxn ang="0">
                <a:pos x="72" y="113"/>
              </a:cxn>
              <a:cxn ang="0">
                <a:pos x="95" y="118"/>
              </a:cxn>
              <a:cxn ang="0">
                <a:pos x="121" y="126"/>
              </a:cxn>
              <a:cxn ang="0">
                <a:pos x="129" y="133"/>
              </a:cxn>
              <a:cxn ang="0">
                <a:pos x="145" y="149"/>
              </a:cxn>
              <a:cxn ang="0">
                <a:pos x="156" y="187"/>
              </a:cxn>
              <a:cxn ang="0">
                <a:pos x="178" y="183"/>
              </a:cxn>
              <a:cxn ang="0">
                <a:pos x="207" y="187"/>
              </a:cxn>
              <a:cxn ang="0">
                <a:pos x="250" y="232"/>
              </a:cxn>
              <a:cxn ang="0">
                <a:pos x="296" y="259"/>
              </a:cxn>
              <a:cxn ang="0">
                <a:pos x="338" y="287"/>
              </a:cxn>
              <a:cxn ang="0">
                <a:pos x="353" y="333"/>
              </a:cxn>
              <a:cxn ang="0">
                <a:pos x="382" y="297"/>
              </a:cxn>
              <a:cxn ang="0">
                <a:pos x="385" y="262"/>
              </a:cxn>
              <a:cxn ang="0">
                <a:pos x="370" y="212"/>
              </a:cxn>
              <a:cxn ang="0">
                <a:pos x="404" y="201"/>
              </a:cxn>
              <a:cxn ang="0">
                <a:pos x="451" y="211"/>
              </a:cxn>
              <a:cxn ang="0">
                <a:pos x="523" y="206"/>
              </a:cxn>
              <a:cxn ang="0">
                <a:pos x="523" y="176"/>
              </a:cxn>
              <a:cxn ang="0">
                <a:pos x="436" y="176"/>
              </a:cxn>
              <a:cxn ang="0">
                <a:pos x="392" y="173"/>
              </a:cxn>
              <a:cxn ang="0">
                <a:pos x="352" y="187"/>
              </a:cxn>
              <a:cxn ang="0">
                <a:pos x="327" y="183"/>
              </a:cxn>
              <a:cxn ang="0">
                <a:pos x="306" y="186"/>
              </a:cxn>
              <a:cxn ang="0">
                <a:pos x="281" y="173"/>
              </a:cxn>
              <a:cxn ang="0">
                <a:pos x="280" y="162"/>
              </a:cxn>
              <a:cxn ang="0">
                <a:pos x="276" y="123"/>
              </a:cxn>
              <a:cxn ang="0">
                <a:pos x="190" y="92"/>
              </a:cxn>
              <a:cxn ang="0">
                <a:pos x="148" y="65"/>
              </a:cxn>
              <a:cxn ang="0">
                <a:pos x="96" y="78"/>
              </a:cxn>
              <a:cxn ang="0">
                <a:pos x="64" y="35"/>
              </a:cxn>
              <a:cxn ang="0">
                <a:pos x="64" y="0"/>
              </a:cxn>
              <a:cxn ang="0">
                <a:pos x="37" y="152"/>
              </a:cxn>
            </a:cxnLst>
            <a:rect l="0" t="0" r="r" b="b"/>
            <a:pathLst>
              <a:path w="535" h="333">
                <a:moveTo>
                  <a:pt x="37" y="152"/>
                </a:moveTo>
                <a:lnTo>
                  <a:pt x="50" y="149"/>
                </a:lnTo>
                <a:lnTo>
                  <a:pt x="55" y="136"/>
                </a:lnTo>
                <a:lnTo>
                  <a:pt x="62" y="125"/>
                </a:lnTo>
                <a:lnTo>
                  <a:pt x="75" y="131"/>
                </a:lnTo>
                <a:lnTo>
                  <a:pt x="72" y="113"/>
                </a:lnTo>
                <a:lnTo>
                  <a:pt x="85" y="107"/>
                </a:lnTo>
                <a:lnTo>
                  <a:pt x="95" y="118"/>
                </a:lnTo>
                <a:lnTo>
                  <a:pt x="108" y="118"/>
                </a:lnTo>
                <a:lnTo>
                  <a:pt x="121" y="126"/>
                </a:lnTo>
                <a:lnTo>
                  <a:pt x="129" y="131"/>
                </a:lnTo>
                <a:lnTo>
                  <a:pt x="129" y="133"/>
                </a:lnTo>
                <a:lnTo>
                  <a:pt x="130" y="144"/>
                </a:lnTo>
                <a:lnTo>
                  <a:pt x="145" y="149"/>
                </a:lnTo>
                <a:lnTo>
                  <a:pt x="145" y="164"/>
                </a:lnTo>
                <a:lnTo>
                  <a:pt x="156" y="187"/>
                </a:lnTo>
                <a:lnTo>
                  <a:pt x="173" y="189"/>
                </a:lnTo>
                <a:lnTo>
                  <a:pt x="178" y="183"/>
                </a:lnTo>
                <a:lnTo>
                  <a:pt x="192" y="174"/>
                </a:lnTo>
                <a:lnTo>
                  <a:pt x="207" y="187"/>
                </a:lnTo>
                <a:lnTo>
                  <a:pt x="222" y="206"/>
                </a:lnTo>
                <a:lnTo>
                  <a:pt x="250" y="232"/>
                </a:lnTo>
                <a:lnTo>
                  <a:pt x="293" y="243"/>
                </a:lnTo>
                <a:lnTo>
                  <a:pt x="296" y="259"/>
                </a:lnTo>
                <a:lnTo>
                  <a:pt x="325" y="270"/>
                </a:lnTo>
                <a:lnTo>
                  <a:pt x="338" y="287"/>
                </a:lnTo>
                <a:lnTo>
                  <a:pt x="328" y="331"/>
                </a:lnTo>
                <a:lnTo>
                  <a:pt x="353" y="333"/>
                </a:lnTo>
                <a:lnTo>
                  <a:pt x="372" y="309"/>
                </a:lnTo>
                <a:lnTo>
                  <a:pt x="382" y="297"/>
                </a:lnTo>
                <a:lnTo>
                  <a:pt x="390" y="284"/>
                </a:lnTo>
                <a:lnTo>
                  <a:pt x="385" y="262"/>
                </a:lnTo>
                <a:lnTo>
                  <a:pt x="365" y="253"/>
                </a:lnTo>
                <a:lnTo>
                  <a:pt x="370" y="212"/>
                </a:lnTo>
                <a:lnTo>
                  <a:pt x="388" y="196"/>
                </a:lnTo>
                <a:lnTo>
                  <a:pt x="404" y="201"/>
                </a:lnTo>
                <a:lnTo>
                  <a:pt x="444" y="193"/>
                </a:lnTo>
                <a:lnTo>
                  <a:pt x="451" y="211"/>
                </a:lnTo>
                <a:lnTo>
                  <a:pt x="472" y="209"/>
                </a:lnTo>
                <a:lnTo>
                  <a:pt x="523" y="206"/>
                </a:lnTo>
                <a:lnTo>
                  <a:pt x="535" y="187"/>
                </a:lnTo>
                <a:lnTo>
                  <a:pt x="523" y="176"/>
                </a:lnTo>
                <a:lnTo>
                  <a:pt x="491" y="176"/>
                </a:lnTo>
                <a:lnTo>
                  <a:pt x="436" y="176"/>
                </a:lnTo>
                <a:lnTo>
                  <a:pt x="413" y="176"/>
                </a:lnTo>
                <a:lnTo>
                  <a:pt x="392" y="173"/>
                </a:lnTo>
                <a:lnTo>
                  <a:pt x="356" y="189"/>
                </a:lnTo>
                <a:lnTo>
                  <a:pt x="352" y="187"/>
                </a:lnTo>
                <a:lnTo>
                  <a:pt x="345" y="178"/>
                </a:lnTo>
                <a:lnTo>
                  <a:pt x="327" y="183"/>
                </a:lnTo>
                <a:lnTo>
                  <a:pt x="310" y="189"/>
                </a:lnTo>
                <a:lnTo>
                  <a:pt x="306" y="186"/>
                </a:lnTo>
                <a:lnTo>
                  <a:pt x="302" y="178"/>
                </a:lnTo>
                <a:lnTo>
                  <a:pt x="281" y="173"/>
                </a:lnTo>
                <a:lnTo>
                  <a:pt x="276" y="171"/>
                </a:lnTo>
                <a:lnTo>
                  <a:pt x="280" y="162"/>
                </a:lnTo>
                <a:lnTo>
                  <a:pt x="291" y="156"/>
                </a:lnTo>
                <a:lnTo>
                  <a:pt x="276" y="123"/>
                </a:lnTo>
                <a:lnTo>
                  <a:pt x="254" y="77"/>
                </a:lnTo>
                <a:lnTo>
                  <a:pt x="190" y="92"/>
                </a:lnTo>
                <a:lnTo>
                  <a:pt x="178" y="77"/>
                </a:lnTo>
                <a:lnTo>
                  <a:pt x="148" y="65"/>
                </a:lnTo>
                <a:lnTo>
                  <a:pt x="121" y="83"/>
                </a:lnTo>
                <a:lnTo>
                  <a:pt x="96" y="78"/>
                </a:lnTo>
                <a:lnTo>
                  <a:pt x="68" y="58"/>
                </a:lnTo>
                <a:lnTo>
                  <a:pt x="64" y="35"/>
                </a:lnTo>
                <a:lnTo>
                  <a:pt x="65" y="17"/>
                </a:lnTo>
                <a:lnTo>
                  <a:pt x="64" y="0"/>
                </a:lnTo>
                <a:lnTo>
                  <a:pt x="0" y="35"/>
                </a:lnTo>
                <a:lnTo>
                  <a:pt x="37" y="15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45" name="Freeform 876"/>
          <p:cNvSpPr>
            <a:spLocks/>
          </p:cNvSpPr>
          <p:nvPr/>
        </p:nvSpPr>
        <p:spPr bwMode="auto">
          <a:xfrm>
            <a:off x="5840413" y="3122613"/>
            <a:ext cx="363537" cy="249237"/>
          </a:xfrm>
          <a:custGeom>
            <a:avLst/>
            <a:gdLst/>
            <a:ahLst/>
            <a:cxnLst>
              <a:cxn ang="0">
                <a:pos x="0" y="42"/>
              </a:cxn>
              <a:cxn ang="0">
                <a:pos x="3" y="80"/>
              </a:cxn>
              <a:cxn ang="0">
                <a:pos x="24" y="57"/>
              </a:cxn>
              <a:cxn ang="0">
                <a:pos x="55" y="86"/>
              </a:cxn>
              <a:cxn ang="0">
                <a:pos x="42" y="105"/>
              </a:cxn>
              <a:cxn ang="0">
                <a:pos x="5" y="87"/>
              </a:cxn>
              <a:cxn ang="0">
                <a:pos x="2" y="113"/>
              </a:cxn>
              <a:cxn ang="0">
                <a:pos x="5" y="128"/>
              </a:cxn>
              <a:cxn ang="0">
                <a:pos x="24" y="132"/>
              </a:cxn>
              <a:cxn ang="0">
                <a:pos x="17" y="148"/>
              </a:cxn>
              <a:cxn ang="0">
                <a:pos x="33" y="161"/>
              </a:cxn>
              <a:cxn ang="0">
                <a:pos x="33" y="212"/>
              </a:cxn>
              <a:cxn ang="0">
                <a:pos x="89" y="197"/>
              </a:cxn>
              <a:cxn ang="0">
                <a:pos x="121" y="182"/>
              </a:cxn>
              <a:cxn ang="0">
                <a:pos x="192" y="216"/>
              </a:cxn>
              <a:cxn ang="0">
                <a:pos x="239" y="237"/>
              </a:cxn>
              <a:cxn ang="0">
                <a:pos x="249" y="247"/>
              </a:cxn>
              <a:cxn ang="0">
                <a:pos x="252" y="273"/>
              </a:cxn>
              <a:cxn ang="0">
                <a:pos x="293" y="292"/>
              </a:cxn>
              <a:cxn ang="0">
                <a:pos x="358" y="222"/>
              </a:cxn>
              <a:cxn ang="0">
                <a:pos x="399" y="222"/>
              </a:cxn>
              <a:cxn ang="0">
                <a:pos x="406" y="193"/>
              </a:cxn>
              <a:cxn ang="0">
                <a:pos x="411" y="181"/>
              </a:cxn>
              <a:cxn ang="0">
                <a:pos x="397" y="162"/>
              </a:cxn>
              <a:cxn ang="0">
                <a:pos x="367" y="151"/>
              </a:cxn>
              <a:cxn ang="0">
                <a:pos x="363" y="136"/>
              </a:cxn>
              <a:cxn ang="0">
                <a:pos x="321" y="125"/>
              </a:cxn>
              <a:cxn ang="0">
                <a:pos x="293" y="99"/>
              </a:cxn>
              <a:cxn ang="0">
                <a:pos x="285" y="82"/>
              </a:cxn>
              <a:cxn ang="0">
                <a:pos x="263" y="66"/>
              </a:cxn>
              <a:cxn ang="0">
                <a:pos x="251" y="75"/>
              </a:cxn>
              <a:cxn ang="0">
                <a:pos x="244" y="82"/>
              </a:cxn>
              <a:cxn ang="0">
                <a:pos x="227" y="80"/>
              </a:cxn>
              <a:cxn ang="0">
                <a:pos x="216" y="57"/>
              </a:cxn>
              <a:cxn ang="0">
                <a:pos x="216" y="42"/>
              </a:cxn>
              <a:cxn ang="0">
                <a:pos x="201" y="37"/>
              </a:cxn>
              <a:cxn ang="0">
                <a:pos x="196" y="24"/>
              </a:cxn>
              <a:cxn ang="0">
                <a:pos x="179" y="11"/>
              </a:cxn>
              <a:cxn ang="0">
                <a:pos x="166" y="11"/>
              </a:cxn>
              <a:cxn ang="0">
                <a:pos x="156" y="0"/>
              </a:cxn>
              <a:cxn ang="0">
                <a:pos x="143" y="6"/>
              </a:cxn>
              <a:cxn ang="0">
                <a:pos x="148" y="24"/>
              </a:cxn>
              <a:cxn ang="0">
                <a:pos x="140" y="20"/>
              </a:cxn>
              <a:cxn ang="0">
                <a:pos x="133" y="18"/>
              </a:cxn>
              <a:cxn ang="0">
                <a:pos x="121" y="42"/>
              </a:cxn>
              <a:cxn ang="0">
                <a:pos x="105" y="45"/>
              </a:cxn>
              <a:cxn ang="0">
                <a:pos x="89" y="41"/>
              </a:cxn>
              <a:cxn ang="0">
                <a:pos x="78" y="54"/>
              </a:cxn>
              <a:cxn ang="0">
                <a:pos x="64" y="42"/>
              </a:cxn>
              <a:cxn ang="0">
                <a:pos x="44" y="31"/>
              </a:cxn>
              <a:cxn ang="0">
                <a:pos x="0" y="42"/>
              </a:cxn>
            </a:cxnLst>
            <a:rect l="0" t="0" r="r" b="b"/>
            <a:pathLst>
              <a:path w="411" h="292">
                <a:moveTo>
                  <a:pt x="0" y="42"/>
                </a:moveTo>
                <a:lnTo>
                  <a:pt x="3" y="80"/>
                </a:lnTo>
                <a:lnTo>
                  <a:pt x="24" y="57"/>
                </a:lnTo>
                <a:lnTo>
                  <a:pt x="55" y="86"/>
                </a:lnTo>
                <a:lnTo>
                  <a:pt x="42" y="105"/>
                </a:lnTo>
                <a:lnTo>
                  <a:pt x="5" y="87"/>
                </a:lnTo>
                <a:lnTo>
                  <a:pt x="2" y="113"/>
                </a:lnTo>
                <a:lnTo>
                  <a:pt x="5" y="128"/>
                </a:lnTo>
                <a:lnTo>
                  <a:pt x="24" y="132"/>
                </a:lnTo>
                <a:lnTo>
                  <a:pt x="17" y="148"/>
                </a:lnTo>
                <a:lnTo>
                  <a:pt x="33" y="161"/>
                </a:lnTo>
                <a:lnTo>
                  <a:pt x="33" y="212"/>
                </a:lnTo>
                <a:lnTo>
                  <a:pt x="89" y="197"/>
                </a:lnTo>
                <a:lnTo>
                  <a:pt x="121" y="182"/>
                </a:lnTo>
                <a:lnTo>
                  <a:pt x="192" y="216"/>
                </a:lnTo>
                <a:lnTo>
                  <a:pt x="239" y="237"/>
                </a:lnTo>
                <a:lnTo>
                  <a:pt x="249" y="247"/>
                </a:lnTo>
                <a:lnTo>
                  <a:pt x="252" y="273"/>
                </a:lnTo>
                <a:lnTo>
                  <a:pt x="293" y="292"/>
                </a:lnTo>
                <a:lnTo>
                  <a:pt x="358" y="222"/>
                </a:lnTo>
                <a:lnTo>
                  <a:pt x="399" y="222"/>
                </a:lnTo>
                <a:lnTo>
                  <a:pt x="406" y="193"/>
                </a:lnTo>
                <a:lnTo>
                  <a:pt x="411" y="181"/>
                </a:lnTo>
                <a:lnTo>
                  <a:pt x="397" y="162"/>
                </a:lnTo>
                <a:lnTo>
                  <a:pt x="367" y="151"/>
                </a:lnTo>
                <a:lnTo>
                  <a:pt x="363" y="136"/>
                </a:lnTo>
                <a:lnTo>
                  <a:pt x="321" y="125"/>
                </a:lnTo>
                <a:lnTo>
                  <a:pt x="293" y="99"/>
                </a:lnTo>
                <a:lnTo>
                  <a:pt x="285" y="82"/>
                </a:lnTo>
                <a:lnTo>
                  <a:pt x="263" y="66"/>
                </a:lnTo>
                <a:lnTo>
                  <a:pt x="251" y="75"/>
                </a:lnTo>
                <a:lnTo>
                  <a:pt x="244" y="82"/>
                </a:lnTo>
                <a:lnTo>
                  <a:pt x="227" y="80"/>
                </a:lnTo>
                <a:lnTo>
                  <a:pt x="216" y="57"/>
                </a:lnTo>
                <a:lnTo>
                  <a:pt x="216" y="42"/>
                </a:lnTo>
                <a:lnTo>
                  <a:pt x="201" y="37"/>
                </a:lnTo>
                <a:lnTo>
                  <a:pt x="196" y="24"/>
                </a:lnTo>
                <a:lnTo>
                  <a:pt x="179" y="11"/>
                </a:lnTo>
                <a:lnTo>
                  <a:pt x="166" y="11"/>
                </a:lnTo>
                <a:lnTo>
                  <a:pt x="156" y="0"/>
                </a:lnTo>
                <a:lnTo>
                  <a:pt x="143" y="6"/>
                </a:lnTo>
                <a:lnTo>
                  <a:pt x="148" y="24"/>
                </a:lnTo>
                <a:lnTo>
                  <a:pt x="140" y="20"/>
                </a:lnTo>
                <a:lnTo>
                  <a:pt x="133" y="18"/>
                </a:lnTo>
                <a:lnTo>
                  <a:pt x="121" y="42"/>
                </a:lnTo>
                <a:lnTo>
                  <a:pt x="105" y="45"/>
                </a:lnTo>
                <a:lnTo>
                  <a:pt x="89" y="41"/>
                </a:lnTo>
                <a:lnTo>
                  <a:pt x="78" y="54"/>
                </a:lnTo>
                <a:lnTo>
                  <a:pt x="64" y="42"/>
                </a:lnTo>
                <a:lnTo>
                  <a:pt x="44" y="31"/>
                </a:lnTo>
                <a:lnTo>
                  <a:pt x="0" y="42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46" name="Freeform 877"/>
          <p:cNvSpPr>
            <a:spLocks/>
          </p:cNvSpPr>
          <p:nvPr/>
        </p:nvSpPr>
        <p:spPr bwMode="auto">
          <a:xfrm>
            <a:off x="6248400" y="3121025"/>
            <a:ext cx="303213" cy="127000"/>
          </a:xfrm>
          <a:custGeom>
            <a:avLst/>
            <a:gdLst/>
            <a:ahLst/>
            <a:cxnLst>
              <a:cxn ang="0">
                <a:pos x="86" y="106"/>
              </a:cxn>
              <a:cxn ang="0">
                <a:pos x="63" y="106"/>
              </a:cxn>
              <a:cxn ang="0">
                <a:pos x="13" y="112"/>
              </a:cxn>
              <a:cxn ang="0">
                <a:pos x="0" y="129"/>
              </a:cxn>
              <a:cxn ang="0">
                <a:pos x="13" y="136"/>
              </a:cxn>
              <a:cxn ang="0">
                <a:pos x="23" y="141"/>
              </a:cxn>
              <a:cxn ang="0">
                <a:pos x="91" y="140"/>
              </a:cxn>
              <a:cxn ang="0">
                <a:pos x="137" y="140"/>
              </a:cxn>
              <a:cxn ang="0">
                <a:pos x="159" y="150"/>
              </a:cxn>
              <a:cxn ang="0">
                <a:pos x="166" y="131"/>
              </a:cxn>
              <a:cxn ang="0">
                <a:pos x="186" y="129"/>
              </a:cxn>
              <a:cxn ang="0">
                <a:pos x="213" y="122"/>
              </a:cxn>
              <a:cxn ang="0">
                <a:pos x="237" y="117"/>
              </a:cxn>
              <a:cxn ang="0">
                <a:pos x="280" y="93"/>
              </a:cxn>
              <a:cxn ang="0">
                <a:pos x="326" y="70"/>
              </a:cxn>
              <a:cxn ang="0">
                <a:pos x="341" y="58"/>
              </a:cxn>
              <a:cxn ang="0">
                <a:pos x="336" y="35"/>
              </a:cxn>
              <a:cxn ang="0">
                <a:pos x="313" y="35"/>
              </a:cxn>
              <a:cxn ang="0">
                <a:pos x="293" y="24"/>
              </a:cxn>
              <a:cxn ang="0">
                <a:pos x="268" y="15"/>
              </a:cxn>
              <a:cxn ang="0">
                <a:pos x="211" y="10"/>
              </a:cxn>
              <a:cxn ang="0">
                <a:pos x="140" y="0"/>
              </a:cxn>
              <a:cxn ang="0">
                <a:pos x="127" y="4"/>
              </a:cxn>
              <a:cxn ang="0">
                <a:pos x="131" y="15"/>
              </a:cxn>
              <a:cxn ang="0">
                <a:pos x="139" y="28"/>
              </a:cxn>
              <a:cxn ang="0">
                <a:pos x="120" y="30"/>
              </a:cxn>
              <a:cxn ang="0">
                <a:pos x="114" y="23"/>
              </a:cxn>
              <a:cxn ang="0">
                <a:pos x="89" y="20"/>
              </a:cxn>
              <a:cxn ang="0">
                <a:pos x="59" y="23"/>
              </a:cxn>
              <a:cxn ang="0">
                <a:pos x="73" y="30"/>
              </a:cxn>
              <a:cxn ang="0">
                <a:pos x="73" y="39"/>
              </a:cxn>
              <a:cxn ang="0">
                <a:pos x="66" y="49"/>
              </a:cxn>
              <a:cxn ang="0">
                <a:pos x="66" y="65"/>
              </a:cxn>
              <a:cxn ang="0">
                <a:pos x="75" y="74"/>
              </a:cxn>
              <a:cxn ang="0">
                <a:pos x="120" y="74"/>
              </a:cxn>
              <a:cxn ang="0">
                <a:pos x="134" y="73"/>
              </a:cxn>
              <a:cxn ang="0">
                <a:pos x="147" y="86"/>
              </a:cxn>
              <a:cxn ang="0">
                <a:pos x="132" y="104"/>
              </a:cxn>
              <a:cxn ang="0">
                <a:pos x="119" y="104"/>
              </a:cxn>
              <a:cxn ang="0">
                <a:pos x="103" y="103"/>
              </a:cxn>
              <a:cxn ang="0">
                <a:pos x="95" y="104"/>
              </a:cxn>
              <a:cxn ang="0">
                <a:pos x="86" y="106"/>
              </a:cxn>
            </a:cxnLst>
            <a:rect l="0" t="0" r="r" b="b"/>
            <a:pathLst>
              <a:path w="341" h="150">
                <a:moveTo>
                  <a:pt x="86" y="106"/>
                </a:moveTo>
                <a:lnTo>
                  <a:pt x="63" y="106"/>
                </a:lnTo>
                <a:lnTo>
                  <a:pt x="13" y="112"/>
                </a:lnTo>
                <a:lnTo>
                  <a:pt x="0" y="129"/>
                </a:lnTo>
                <a:lnTo>
                  <a:pt x="13" y="136"/>
                </a:lnTo>
                <a:lnTo>
                  <a:pt x="23" y="141"/>
                </a:lnTo>
                <a:lnTo>
                  <a:pt x="91" y="140"/>
                </a:lnTo>
                <a:lnTo>
                  <a:pt x="137" y="140"/>
                </a:lnTo>
                <a:lnTo>
                  <a:pt x="159" y="150"/>
                </a:lnTo>
                <a:lnTo>
                  <a:pt x="166" y="131"/>
                </a:lnTo>
                <a:lnTo>
                  <a:pt x="186" y="129"/>
                </a:lnTo>
                <a:lnTo>
                  <a:pt x="213" y="122"/>
                </a:lnTo>
                <a:lnTo>
                  <a:pt x="237" y="117"/>
                </a:lnTo>
                <a:lnTo>
                  <a:pt x="280" y="93"/>
                </a:lnTo>
                <a:lnTo>
                  <a:pt x="326" y="70"/>
                </a:lnTo>
                <a:lnTo>
                  <a:pt x="341" y="58"/>
                </a:lnTo>
                <a:lnTo>
                  <a:pt x="336" y="35"/>
                </a:lnTo>
                <a:lnTo>
                  <a:pt x="313" y="35"/>
                </a:lnTo>
                <a:lnTo>
                  <a:pt x="293" y="24"/>
                </a:lnTo>
                <a:lnTo>
                  <a:pt x="268" y="15"/>
                </a:lnTo>
                <a:lnTo>
                  <a:pt x="211" y="10"/>
                </a:lnTo>
                <a:lnTo>
                  <a:pt x="140" y="0"/>
                </a:lnTo>
                <a:lnTo>
                  <a:pt x="127" y="4"/>
                </a:lnTo>
                <a:lnTo>
                  <a:pt x="131" y="15"/>
                </a:lnTo>
                <a:lnTo>
                  <a:pt x="139" y="28"/>
                </a:lnTo>
                <a:lnTo>
                  <a:pt x="120" y="30"/>
                </a:lnTo>
                <a:lnTo>
                  <a:pt x="114" y="23"/>
                </a:lnTo>
                <a:lnTo>
                  <a:pt x="89" y="20"/>
                </a:lnTo>
                <a:lnTo>
                  <a:pt x="59" y="23"/>
                </a:lnTo>
                <a:lnTo>
                  <a:pt x="73" y="30"/>
                </a:lnTo>
                <a:lnTo>
                  <a:pt x="73" y="39"/>
                </a:lnTo>
                <a:lnTo>
                  <a:pt x="66" y="49"/>
                </a:lnTo>
                <a:lnTo>
                  <a:pt x="66" y="65"/>
                </a:lnTo>
                <a:lnTo>
                  <a:pt x="75" y="74"/>
                </a:lnTo>
                <a:lnTo>
                  <a:pt x="120" y="74"/>
                </a:lnTo>
                <a:lnTo>
                  <a:pt x="134" y="73"/>
                </a:lnTo>
                <a:lnTo>
                  <a:pt x="147" y="86"/>
                </a:lnTo>
                <a:lnTo>
                  <a:pt x="132" y="104"/>
                </a:lnTo>
                <a:lnTo>
                  <a:pt x="119" y="104"/>
                </a:lnTo>
                <a:lnTo>
                  <a:pt x="103" y="103"/>
                </a:lnTo>
                <a:lnTo>
                  <a:pt x="95" y="104"/>
                </a:lnTo>
                <a:lnTo>
                  <a:pt x="86" y="10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47" name="Freeform 878"/>
          <p:cNvSpPr>
            <a:spLocks/>
          </p:cNvSpPr>
          <p:nvPr/>
        </p:nvSpPr>
        <p:spPr bwMode="auto">
          <a:xfrm>
            <a:off x="6218238" y="3197225"/>
            <a:ext cx="193675" cy="130175"/>
          </a:xfrm>
          <a:custGeom>
            <a:avLst/>
            <a:gdLst/>
            <a:ahLst/>
            <a:cxnLst>
              <a:cxn ang="0">
                <a:pos x="0" y="131"/>
              </a:cxn>
              <a:cxn ang="0">
                <a:pos x="2" y="137"/>
              </a:cxn>
              <a:cxn ang="0">
                <a:pos x="20" y="140"/>
              </a:cxn>
              <a:cxn ang="0">
                <a:pos x="57" y="141"/>
              </a:cxn>
              <a:cxn ang="0">
                <a:pos x="103" y="94"/>
              </a:cxn>
              <a:cxn ang="0">
                <a:pos x="113" y="123"/>
              </a:cxn>
              <a:cxn ang="0">
                <a:pos x="127" y="155"/>
              </a:cxn>
              <a:cxn ang="0">
                <a:pos x="157" y="142"/>
              </a:cxn>
              <a:cxn ang="0">
                <a:pos x="186" y="130"/>
              </a:cxn>
              <a:cxn ang="0">
                <a:pos x="218" y="140"/>
              </a:cxn>
              <a:cxn ang="0">
                <a:pos x="218" y="95"/>
              </a:cxn>
              <a:cxn ang="0">
                <a:pos x="197" y="86"/>
              </a:cxn>
              <a:cxn ang="0">
                <a:pos x="184" y="87"/>
              </a:cxn>
              <a:cxn ang="0">
                <a:pos x="193" y="59"/>
              </a:cxn>
              <a:cxn ang="0">
                <a:pos x="167" y="52"/>
              </a:cxn>
              <a:cxn ang="0">
                <a:pos x="147" y="50"/>
              </a:cxn>
              <a:cxn ang="0">
                <a:pos x="115" y="50"/>
              </a:cxn>
              <a:cxn ang="0">
                <a:pos x="92" y="50"/>
              </a:cxn>
              <a:cxn ang="0">
                <a:pos x="61" y="50"/>
              </a:cxn>
              <a:cxn ang="0">
                <a:pos x="37" y="45"/>
              </a:cxn>
              <a:cxn ang="0">
                <a:pos x="34" y="41"/>
              </a:cxn>
              <a:cxn ang="0">
                <a:pos x="38" y="30"/>
              </a:cxn>
              <a:cxn ang="0">
                <a:pos x="48" y="22"/>
              </a:cxn>
              <a:cxn ang="0">
                <a:pos x="91" y="15"/>
              </a:cxn>
              <a:cxn ang="0">
                <a:pos x="88" y="0"/>
              </a:cxn>
              <a:cxn ang="0">
                <a:pos x="56" y="5"/>
              </a:cxn>
              <a:cxn ang="0">
                <a:pos x="30" y="4"/>
              </a:cxn>
              <a:cxn ang="0">
                <a:pos x="14" y="19"/>
              </a:cxn>
              <a:cxn ang="0">
                <a:pos x="6" y="50"/>
              </a:cxn>
              <a:cxn ang="0">
                <a:pos x="9" y="57"/>
              </a:cxn>
              <a:cxn ang="0">
                <a:pos x="5" y="60"/>
              </a:cxn>
              <a:cxn ang="0">
                <a:pos x="25" y="66"/>
              </a:cxn>
              <a:cxn ang="0">
                <a:pos x="35" y="84"/>
              </a:cxn>
              <a:cxn ang="0">
                <a:pos x="29" y="104"/>
              </a:cxn>
              <a:cxn ang="0">
                <a:pos x="24" y="106"/>
              </a:cxn>
              <a:cxn ang="0">
                <a:pos x="17" y="113"/>
              </a:cxn>
              <a:cxn ang="0">
                <a:pos x="0" y="131"/>
              </a:cxn>
            </a:cxnLst>
            <a:rect l="0" t="0" r="r" b="b"/>
            <a:pathLst>
              <a:path w="218" h="155">
                <a:moveTo>
                  <a:pt x="0" y="131"/>
                </a:moveTo>
                <a:lnTo>
                  <a:pt x="2" y="137"/>
                </a:lnTo>
                <a:lnTo>
                  <a:pt x="20" y="140"/>
                </a:lnTo>
                <a:lnTo>
                  <a:pt x="57" y="141"/>
                </a:lnTo>
                <a:lnTo>
                  <a:pt x="103" y="94"/>
                </a:lnTo>
                <a:lnTo>
                  <a:pt x="113" y="123"/>
                </a:lnTo>
                <a:lnTo>
                  <a:pt x="127" y="155"/>
                </a:lnTo>
                <a:lnTo>
                  <a:pt x="157" y="142"/>
                </a:lnTo>
                <a:lnTo>
                  <a:pt x="186" y="130"/>
                </a:lnTo>
                <a:lnTo>
                  <a:pt x="218" y="140"/>
                </a:lnTo>
                <a:lnTo>
                  <a:pt x="218" y="95"/>
                </a:lnTo>
                <a:lnTo>
                  <a:pt x="197" y="86"/>
                </a:lnTo>
                <a:lnTo>
                  <a:pt x="184" y="87"/>
                </a:lnTo>
                <a:lnTo>
                  <a:pt x="193" y="59"/>
                </a:lnTo>
                <a:lnTo>
                  <a:pt x="167" y="52"/>
                </a:lnTo>
                <a:lnTo>
                  <a:pt x="147" y="50"/>
                </a:lnTo>
                <a:lnTo>
                  <a:pt x="115" y="50"/>
                </a:lnTo>
                <a:lnTo>
                  <a:pt x="92" y="50"/>
                </a:lnTo>
                <a:lnTo>
                  <a:pt x="61" y="50"/>
                </a:lnTo>
                <a:lnTo>
                  <a:pt x="37" y="45"/>
                </a:lnTo>
                <a:lnTo>
                  <a:pt x="34" y="41"/>
                </a:lnTo>
                <a:lnTo>
                  <a:pt x="38" y="30"/>
                </a:lnTo>
                <a:lnTo>
                  <a:pt x="48" y="22"/>
                </a:lnTo>
                <a:lnTo>
                  <a:pt x="91" y="15"/>
                </a:lnTo>
                <a:lnTo>
                  <a:pt x="88" y="0"/>
                </a:lnTo>
                <a:lnTo>
                  <a:pt x="56" y="5"/>
                </a:lnTo>
                <a:lnTo>
                  <a:pt x="30" y="4"/>
                </a:lnTo>
                <a:lnTo>
                  <a:pt x="14" y="19"/>
                </a:lnTo>
                <a:lnTo>
                  <a:pt x="6" y="50"/>
                </a:lnTo>
                <a:lnTo>
                  <a:pt x="9" y="57"/>
                </a:lnTo>
                <a:lnTo>
                  <a:pt x="5" y="60"/>
                </a:lnTo>
                <a:lnTo>
                  <a:pt x="25" y="66"/>
                </a:lnTo>
                <a:lnTo>
                  <a:pt x="35" y="84"/>
                </a:lnTo>
                <a:lnTo>
                  <a:pt x="29" y="104"/>
                </a:lnTo>
                <a:lnTo>
                  <a:pt x="24" y="106"/>
                </a:lnTo>
                <a:lnTo>
                  <a:pt x="17" y="113"/>
                </a:lnTo>
                <a:lnTo>
                  <a:pt x="0" y="131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rgbClr val="777777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48" name="Freeform 879"/>
          <p:cNvSpPr>
            <a:spLocks/>
          </p:cNvSpPr>
          <p:nvPr/>
        </p:nvSpPr>
        <p:spPr bwMode="auto">
          <a:xfrm>
            <a:off x="4846638" y="3025775"/>
            <a:ext cx="47625" cy="508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12" y="22"/>
              </a:cxn>
              <a:cxn ang="0">
                <a:pos x="25" y="5"/>
              </a:cxn>
              <a:cxn ang="0">
                <a:pos x="30" y="1"/>
              </a:cxn>
            </a:cxnLst>
            <a:rect l="0" t="0" r="r" b="b"/>
            <a:pathLst>
              <a:path w="30" h="32">
                <a:moveTo>
                  <a:pt x="0" y="32"/>
                </a:moveTo>
                <a:cubicBezTo>
                  <a:pt x="4" y="27"/>
                  <a:pt x="7" y="25"/>
                  <a:pt x="12" y="22"/>
                </a:cubicBezTo>
                <a:cubicBezTo>
                  <a:pt x="15" y="17"/>
                  <a:pt x="20" y="9"/>
                  <a:pt x="25" y="5"/>
                </a:cubicBezTo>
                <a:cubicBezTo>
                  <a:pt x="30" y="0"/>
                  <a:pt x="30" y="4"/>
                  <a:pt x="30" y="1"/>
                </a:cubicBezTo>
              </a:path>
            </a:pathLst>
          </a:custGeom>
          <a:solidFill>
            <a:schemeClr val="accent3"/>
          </a:solidFill>
          <a:ln w="3175" cap="flat" cmpd="sng">
            <a:solidFill>
              <a:srgbClr val="777777"/>
            </a:solidFill>
            <a:prstDash val="solid"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49" name="Freeform 880"/>
          <p:cNvSpPr>
            <a:spLocks/>
          </p:cNvSpPr>
          <p:nvPr/>
        </p:nvSpPr>
        <p:spPr bwMode="auto">
          <a:xfrm>
            <a:off x="5003800" y="3160713"/>
            <a:ext cx="47625" cy="23812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30" y="0"/>
              </a:cxn>
            </a:cxnLst>
            <a:rect l="0" t="0" r="r" b="b"/>
            <a:pathLst>
              <a:path w="30" h="15">
                <a:moveTo>
                  <a:pt x="0" y="15"/>
                </a:moveTo>
                <a:cubicBezTo>
                  <a:pt x="9" y="8"/>
                  <a:pt x="19" y="0"/>
                  <a:pt x="30" y="0"/>
                </a:cubicBezTo>
              </a:path>
            </a:pathLst>
          </a:custGeom>
          <a:solidFill>
            <a:schemeClr val="accent3"/>
          </a:solidFill>
          <a:ln w="3175" cap="flat" cmpd="sng">
            <a:solidFill>
              <a:srgbClr val="777777"/>
            </a:solidFill>
            <a:prstDash val="solid"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50" name="Freeform 881"/>
          <p:cNvSpPr>
            <a:spLocks/>
          </p:cNvSpPr>
          <p:nvPr/>
        </p:nvSpPr>
        <p:spPr bwMode="auto">
          <a:xfrm>
            <a:off x="4962525" y="3052763"/>
            <a:ext cx="6350" cy="38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24"/>
              </a:cxn>
            </a:cxnLst>
            <a:rect l="0" t="0" r="r" b="b"/>
            <a:pathLst>
              <a:path w="4" h="24">
                <a:moveTo>
                  <a:pt x="0" y="0"/>
                </a:moveTo>
                <a:cubicBezTo>
                  <a:pt x="4" y="7"/>
                  <a:pt x="2" y="24"/>
                  <a:pt x="2" y="24"/>
                </a:cubicBezTo>
              </a:path>
            </a:pathLst>
          </a:custGeom>
          <a:solidFill>
            <a:schemeClr val="accent3"/>
          </a:solidFill>
          <a:ln w="3175" cap="flat" cmpd="sng">
            <a:solidFill>
              <a:srgbClr val="777777"/>
            </a:solidFill>
            <a:prstDash val="solid"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51" name="Freeform 882"/>
          <p:cNvSpPr>
            <a:spLocks/>
          </p:cNvSpPr>
          <p:nvPr/>
        </p:nvSpPr>
        <p:spPr bwMode="auto">
          <a:xfrm>
            <a:off x="4948238" y="3089275"/>
            <a:ext cx="17462" cy="77788"/>
          </a:xfrm>
          <a:custGeom>
            <a:avLst/>
            <a:gdLst/>
            <a:ahLst/>
            <a:cxnLst>
              <a:cxn ang="0">
                <a:pos x="11" y="0"/>
              </a:cxn>
              <a:cxn ang="0">
                <a:pos x="3" y="30"/>
              </a:cxn>
              <a:cxn ang="0">
                <a:pos x="0" y="49"/>
              </a:cxn>
            </a:cxnLst>
            <a:rect l="0" t="0" r="r" b="b"/>
            <a:pathLst>
              <a:path w="11" h="49">
                <a:moveTo>
                  <a:pt x="11" y="0"/>
                </a:moveTo>
                <a:cubicBezTo>
                  <a:pt x="9" y="14"/>
                  <a:pt x="8" y="19"/>
                  <a:pt x="3" y="30"/>
                </a:cubicBezTo>
                <a:cubicBezTo>
                  <a:pt x="3" y="36"/>
                  <a:pt x="0" y="49"/>
                  <a:pt x="0" y="49"/>
                </a:cubicBezTo>
              </a:path>
            </a:pathLst>
          </a:custGeom>
          <a:solidFill>
            <a:schemeClr val="accent3"/>
          </a:solidFill>
          <a:ln w="3175" cap="flat" cmpd="sng">
            <a:solidFill>
              <a:srgbClr val="777777"/>
            </a:solidFill>
            <a:prstDash val="solid"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52" name="Freeform 883"/>
          <p:cNvSpPr>
            <a:spLocks/>
          </p:cNvSpPr>
          <p:nvPr/>
        </p:nvSpPr>
        <p:spPr bwMode="auto">
          <a:xfrm>
            <a:off x="4891088" y="3059113"/>
            <a:ext cx="76200" cy="88900"/>
          </a:xfrm>
          <a:custGeom>
            <a:avLst/>
            <a:gdLst/>
            <a:ahLst/>
            <a:cxnLst>
              <a:cxn ang="0">
                <a:pos x="20" y="56"/>
              </a:cxn>
              <a:cxn ang="0">
                <a:pos x="11" y="43"/>
              </a:cxn>
              <a:cxn ang="0">
                <a:pos x="0" y="19"/>
              </a:cxn>
              <a:cxn ang="0">
                <a:pos x="36" y="11"/>
              </a:cxn>
              <a:cxn ang="0">
                <a:pos x="48" y="14"/>
              </a:cxn>
            </a:cxnLst>
            <a:rect l="0" t="0" r="r" b="b"/>
            <a:pathLst>
              <a:path w="48" h="56">
                <a:moveTo>
                  <a:pt x="20" y="56"/>
                </a:moveTo>
                <a:cubicBezTo>
                  <a:pt x="18" y="50"/>
                  <a:pt x="16" y="47"/>
                  <a:pt x="11" y="43"/>
                </a:cubicBezTo>
                <a:cubicBezTo>
                  <a:pt x="8" y="34"/>
                  <a:pt x="6" y="27"/>
                  <a:pt x="0" y="19"/>
                </a:cubicBezTo>
                <a:cubicBezTo>
                  <a:pt x="5" y="0"/>
                  <a:pt x="19" y="9"/>
                  <a:pt x="36" y="11"/>
                </a:cubicBezTo>
                <a:cubicBezTo>
                  <a:pt x="40" y="12"/>
                  <a:pt x="44" y="14"/>
                  <a:pt x="48" y="14"/>
                </a:cubicBezTo>
              </a:path>
            </a:pathLst>
          </a:custGeom>
          <a:solidFill>
            <a:schemeClr val="accent3"/>
          </a:solidFill>
          <a:ln w="3175" cap="flat" cmpd="sng">
            <a:solidFill>
              <a:srgbClr val="777777"/>
            </a:solidFill>
            <a:prstDash val="solid"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53" name="Freeform 884"/>
          <p:cNvSpPr>
            <a:spLocks/>
          </p:cNvSpPr>
          <p:nvPr/>
        </p:nvSpPr>
        <p:spPr bwMode="auto">
          <a:xfrm>
            <a:off x="4894263" y="2927350"/>
            <a:ext cx="49212" cy="39688"/>
          </a:xfrm>
          <a:custGeom>
            <a:avLst/>
            <a:gdLst/>
            <a:ahLst/>
            <a:cxnLst>
              <a:cxn ang="0">
                <a:pos x="0" y="25"/>
              </a:cxn>
              <a:cxn ang="0">
                <a:pos x="31" y="0"/>
              </a:cxn>
            </a:cxnLst>
            <a:rect l="0" t="0" r="r" b="b"/>
            <a:pathLst>
              <a:path w="31" h="25">
                <a:moveTo>
                  <a:pt x="0" y="25"/>
                </a:moveTo>
                <a:cubicBezTo>
                  <a:pt x="10" y="15"/>
                  <a:pt x="22" y="9"/>
                  <a:pt x="31" y="0"/>
                </a:cubicBezTo>
              </a:path>
            </a:pathLst>
          </a:custGeom>
          <a:solidFill>
            <a:schemeClr val="accent3"/>
          </a:solidFill>
          <a:ln w="3175" cap="flat" cmpd="sng">
            <a:solidFill>
              <a:srgbClr val="777777"/>
            </a:solidFill>
            <a:prstDash val="solid"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54" name="Freeform 885"/>
          <p:cNvSpPr>
            <a:spLocks/>
          </p:cNvSpPr>
          <p:nvPr/>
        </p:nvSpPr>
        <p:spPr bwMode="auto">
          <a:xfrm>
            <a:off x="5014913" y="2743200"/>
            <a:ext cx="31750" cy="38100"/>
          </a:xfrm>
          <a:custGeom>
            <a:avLst/>
            <a:gdLst/>
            <a:ahLst/>
            <a:cxnLst>
              <a:cxn ang="0">
                <a:pos x="17" y="24"/>
              </a:cxn>
              <a:cxn ang="0">
                <a:pos x="0" y="0"/>
              </a:cxn>
            </a:cxnLst>
            <a:rect l="0" t="0" r="r" b="b"/>
            <a:pathLst>
              <a:path w="20" h="24">
                <a:moveTo>
                  <a:pt x="17" y="24"/>
                </a:moveTo>
                <a:cubicBezTo>
                  <a:pt x="20" y="6"/>
                  <a:pt x="12" y="8"/>
                  <a:pt x="0" y="0"/>
                </a:cubicBezTo>
              </a:path>
            </a:pathLst>
          </a:custGeom>
          <a:solidFill>
            <a:schemeClr val="accent3"/>
          </a:solidFill>
          <a:ln w="3175" cap="flat" cmpd="sng">
            <a:solidFill>
              <a:srgbClr val="777777"/>
            </a:solidFill>
            <a:prstDash val="solid"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55" name="Freeform 886"/>
          <p:cNvSpPr>
            <a:spLocks/>
          </p:cNvSpPr>
          <p:nvPr/>
        </p:nvSpPr>
        <p:spPr bwMode="auto">
          <a:xfrm>
            <a:off x="5014913" y="2714625"/>
            <a:ext cx="100012" cy="31750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26" y="0"/>
              </a:cxn>
              <a:cxn ang="0">
                <a:pos x="53" y="6"/>
              </a:cxn>
              <a:cxn ang="0">
                <a:pos x="63" y="20"/>
              </a:cxn>
            </a:cxnLst>
            <a:rect l="0" t="0" r="r" b="b"/>
            <a:pathLst>
              <a:path w="63" h="20">
                <a:moveTo>
                  <a:pt x="0" y="5"/>
                </a:moveTo>
                <a:cubicBezTo>
                  <a:pt x="8" y="2"/>
                  <a:pt x="17" y="1"/>
                  <a:pt x="26" y="0"/>
                </a:cubicBezTo>
                <a:cubicBezTo>
                  <a:pt x="42" y="2"/>
                  <a:pt x="42" y="4"/>
                  <a:pt x="53" y="6"/>
                </a:cubicBezTo>
                <a:cubicBezTo>
                  <a:pt x="54" y="8"/>
                  <a:pt x="61" y="20"/>
                  <a:pt x="63" y="20"/>
                </a:cubicBezTo>
              </a:path>
            </a:pathLst>
          </a:custGeom>
          <a:solidFill>
            <a:schemeClr val="accent3"/>
          </a:solidFill>
          <a:ln w="3175" cap="flat" cmpd="sng">
            <a:solidFill>
              <a:srgbClr val="777777"/>
            </a:solidFill>
            <a:prstDash val="solid"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56" name="Freeform 887"/>
          <p:cNvSpPr>
            <a:spLocks/>
          </p:cNvSpPr>
          <p:nvPr/>
        </p:nvSpPr>
        <p:spPr bwMode="auto">
          <a:xfrm>
            <a:off x="5095875" y="2651125"/>
            <a:ext cx="96838" cy="100013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18" y="1"/>
              </a:cxn>
              <a:cxn ang="0">
                <a:pos x="30" y="12"/>
              </a:cxn>
              <a:cxn ang="0">
                <a:pos x="50" y="16"/>
              </a:cxn>
              <a:cxn ang="0">
                <a:pos x="59" y="28"/>
              </a:cxn>
              <a:cxn ang="0">
                <a:pos x="57" y="63"/>
              </a:cxn>
            </a:cxnLst>
            <a:rect l="0" t="0" r="r" b="b"/>
            <a:pathLst>
              <a:path w="61" h="63">
                <a:moveTo>
                  <a:pt x="0" y="7"/>
                </a:moveTo>
                <a:cubicBezTo>
                  <a:pt x="9" y="1"/>
                  <a:pt x="5" y="0"/>
                  <a:pt x="18" y="1"/>
                </a:cubicBezTo>
                <a:cubicBezTo>
                  <a:pt x="23" y="4"/>
                  <a:pt x="25" y="8"/>
                  <a:pt x="30" y="12"/>
                </a:cubicBezTo>
                <a:cubicBezTo>
                  <a:pt x="33" y="18"/>
                  <a:pt x="43" y="15"/>
                  <a:pt x="50" y="16"/>
                </a:cubicBezTo>
                <a:cubicBezTo>
                  <a:pt x="55" y="19"/>
                  <a:pt x="56" y="23"/>
                  <a:pt x="59" y="28"/>
                </a:cubicBezTo>
                <a:cubicBezTo>
                  <a:pt x="61" y="40"/>
                  <a:pt x="57" y="52"/>
                  <a:pt x="57" y="63"/>
                </a:cubicBezTo>
              </a:path>
            </a:pathLst>
          </a:custGeom>
          <a:solidFill>
            <a:schemeClr val="accent3"/>
          </a:solidFill>
          <a:ln w="3175" cap="flat" cmpd="sng">
            <a:solidFill>
              <a:srgbClr val="777777"/>
            </a:solidFill>
            <a:prstDash val="solid"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57" name="Freeform 888"/>
          <p:cNvSpPr>
            <a:spLocks/>
          </p:cNvSpPr>
          <p:nvPr/>
        </p:nvSpPr>
        <p:spPr bwMode="auto">
          <a:xfrm>
            <a:off x="5157788" y="2589213"/>
            <a:ext cx="14287" cy="873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" y="42"/>
              </a:cxn>
              <a:cxn ang="0">
                <a:pos x="3" y="55"/>
              </a:cxn>
            </a:cxnLst>
            <a:rect l="0" t="0" r="r" b="b"/>
            <a:pathLst>
              <a:path w="9" h="55">
                <a:moveTo>
                  <a:pt x="0" y="0"/>
                </a:moveTo>
                <a:cubicBezTo>
                  <a:pt x="9" y="12"/>
                  <a:pt x="8" y="28"/>
                  <a:pt x="9" y="42"/>
                </a:cubicBezTo>
                <a:cubicBezTo>
                  <a:pt x="8" y="48"/>
                  <a:pt x="7" y="51"/>
                  <a:pt x="3" y="55"/>
                </a:cubicBezTo>
              </a:path>
            </a:pathLst>
          </a:custGeom>
          <a:solidFill>
            <a:schemeClr val="accent3"/>
          </a:solidFill>
          <a:ln w="3175" cap="flat" cmpd="sng">
            <a:solidFill>
              <a:srgbClr val="777777"/>
            </a:solidFill>
            <a:prstDash val="solid"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5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800">
                <a:solidFill>
                  <a:srgbClr val="4555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Duff &amp; Phelps</a:t>
            </a:r>
            <a:endParaRPr lang="en-US" dirty="0"/>
          </a:p>
        </p:txBody>
      </p:sp>
      <p:sp>
        <p:nvSpPr>
          <p:cNvPr id="25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800">
                <a:solidFill>
                  <a:srgbClr val="4555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7D76CB7-01E0-4ABA-8909-05D52B273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60" name="Date Placeholder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r">
              <a:defRPr sz="800">
                <a:solidFill>
                  <a:srgbClr val="455560"/>
                </a:solidFill>
              </a:defRPr>
            </a:lvl1pPr>
          </a:lstStyle>
          <a:p>
            <a:pPr>
              <a:defRPr/>
            </a:pPr>
            <a:fld id="{D362D85F-C71A-45D1-A45F-9D9C3D8A0011}" type="datetime4">
              <a:rPr lang="en-US" smtClean="0"/>
              <a:t>January 21, 2021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Tombstone (Medium Fo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4" descr="Untitled-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" y="3121025"/>
            <a:ext cx="790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 userDrawn="1"/>
        </p:nvSpPr>
        <p:spPr>
          <a:xfrm>
            <a:off x="396875" y="1606550"/>
            <a:ext cx="1762125" cy="2292350"/>
          </a:xfrm>
          <a:prstGeom prst="rect">
            <a:avLst/>
          </a:prstGeom>
          <a:noFill/>
          <a:ln w="6350">
            <a:solidFill>
              <a:srgbClr val="4555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77838" y="1711325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477838" y="2216150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271943"/>
            <a:ext cx="8801100" cy="1066800"/>
          </a:xfrm>
        </p:spPr>
        <p:txBody>
          <a:bodyPr>
            <a:normAutofit/>
          </a:bodyPr>
          <a:lstStyle>
            <a:lvl1pPr>
              <a:defRPr sz="2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96457" y="1600201"/>
            <a:ext cx="6689746" cy="4525963"/>
          </a:xfrm>
        </p:spPr>
        <p:txBody>
          <a:bodyPr>
            <a:normAutofit/>
          </a:bodyPr>
          <a:lstStyle>
            <a:lvl1pPr marL="228600" indent="-228600">
              <a:buFont typeface="Arial" pitchFamily="34" charset="0"/>
              <a:buChar char="•"/>
              <a:defRPr sz="1600"/>
            </a:lvl1pPr>
            <a:lvl2pPr marL="457200" indent="-228600">
              <a:defRPr sz="1600"/>
            </a:lvl2pPr>
            <a:lvl3pPr marL="685800"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477698" y="1753214"/>
            <a:ext cx="1600200" cy="457200"/>
          </a:xfrm>
        </p:spPr>
        <p:txBody>
          <a:bodyPr>
            <a:noAutofit/>
          </a:bodyPr>
          <a:lstStyle>
            <a:lvl1pPr>
              <a:lnSpc>
                <a:spcPts val="1300"/>
              </a:lnSpc>
              <a:buFont typeface="Arial" pitchFamily="34" charset="0"/>
              <a:buNone/>
              <a:defRPr sz="1200" b="0" baseline="0">
                <a:solidFill>
                  <a:srgbClr val="EE312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477698" y="2262078"/>
            <a:ext cx="1600200" cy="70609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800" b="0" baseline="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477698" y="3468234"/>
            <a:ext cx="1600200" cy="366718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700" b="0" baseline="0">
                <a:solidFill>
                  <a:schemeClr val="accent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algn="l">
              <a:defRPr sz="800">
                <a:solidFill>
                  <a:srgbClr val="4555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Duff &amp; Phelps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 algn="r">
              <a:defRPr sz="800">
                <a:solidFill>
                  <a:srgbClr val="4555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298D399-A6A9-40CD-A0FA-8F7AAF196D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Date Placeholder 10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 algn="r">
              <a:defRPr sz="800">
                <a:solidFill>
                  <a:srgbClr val="455560"/>
                </a:solidFill>
              </a:defRPr>
            </a:lvl1pPr>
          </a:lstStyle>
          <a:p>
            <a:pPr>
              <a:defRPr/>
            </a:pPr>
            <a:fld id="{2F69306B-6A8C-46A1-AF88-471B1941B215}" type="datetime4">
              <a:rPr lang="en-US" smtClean="0"/>
              <a:t>January 21, 2021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bstone Grid (Medium Fo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34" descr="Untitled-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" y="3121025"/>
            <a:ext cx="790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angle 27"/>
          <p:cNvSpPr/>
          <p:nvPr userDrawn="1"/>
        </p:nvSpPr>
        <p:spPr>
          <a:xfrm>
            <a:off x="396875" y="1606550"/>
            <a:ext cx="1762125" cy="2292350"/>
          </a:xfrm>
          <a:prstGeom prst="rect">
            <a:avLst/>
          </a:prstGeom>
          <a:noFill/>
          <a:ln w="6350">
            <a:solidFill>
              <a:srgbClr val="4555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0" name="Straight Connector 29"/>
          <p:cNvCxnSpPr/>
          <p:nvPr userDrawn="1"/>
        </p:nvCxnSpPr>
        <p:spPr>
          <a:xfrm>
            <a:off x="477838" y="1711325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>
            <a:off x="477838" y="2216150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4" descr="Untitled-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" y="5595938"/>
            <a:ext cx="790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34"/>
          <p:cNvSpPr/>
          <p:nvPr userDrawn="1"/>
        </p:nvSpPr>
        <p:spPr>
          <a:xfrm>
            <a:off x="396875" y="4081463"/>
            <a:ext cx="1762125" cy="2292350"/>
          </a:xfrm>
          <a:prstGeom prst="rect">
            <a:avLst/>
          </a:prstGeom>
          <a:noFill/>
          <a:ln w="6350">
            <a:solidFill>
              <a:srgbClr val="4555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477838" y="4186238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 userDrawn="1"/>
        </p:nvCxnSpPr>
        <p:spPr>
          <a:xfrm>
            <a:off x="477838" y="4691063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34" descr="Untitled-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5075" y="3121025"/>
            <a:ext cx="790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ctangle 41"/>
          <p:cNvSpPr/>
          <p:nvPr userDrawn="1"/>
        </p:nvSpPr>
        <p:spPr>
          <a:xfrm>
            <a:off x="6216650" y="1606550"/>
            <a:ext cx="1762125" cy="2292350"/>
          </a:xfrm>
          <a:prstGeom prst="rect">
            <a:avLst/>
          </a:prstGeom>
          <a:noFill/>
          <a:ln w="6350">
            <a:solidFill>
              <a:srgbClr val="4555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4" name="Straight Connector 43"/>
          <p:cNvCxnSpPr/>
          <p:nvPr userDrawn="1"/>
        </p:nvCxnSpPr>
        <p:spPr>
          <a:xfrm>
            <a:off x="6297613" y="1711325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 userDrawn="1"/>
        </p:nvCxnSpPr>
        <p:spPr>
          <a:xfrm>
            <a:off x="6297613" y="2216150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34" descr="Untitled-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5075" y="5595938"/>
            <a:ext cx="790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Rectangle 48"/>
          <p:cNvSpPr/>
          <p:nvPr userDrawn="1"/>
        </p:nvSpPr>
        <p:spPr>
          <a:xfrm>
            <a:off x="6216650" y="4081463"/>
            <a:ext cx="1762125" cy="2292350"/>
          </a:xfrm>
          <a:prstGeom prst="rect">
            <a:avLst/>
          </a:prstGeom>
          <a:noFill/>
          <a:ln w="6350">
            <a:solidFill>
              <a:srgbClr val="4555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1" name="Straight Connector 50"/>
          <p:cNvCxnSpPr/>
          <p:nvPr userDrawn="1"/>
        </p:nvCxnSpPr>
        <p:spPr>
          <a:xfrm>
            <a:off x="6297613" y="4186238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 userDrawn="1"/>
        </p:nvCxnSpPr>
        <p:spPr>
          <a:xfrm>
            <a:off x="6297613" y="4691063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34" descr="Untitled-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5700" y="3121025"/>
            <a:ext cx="790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Rectangle 55"/>
          <p:cNvSpPr/>
          <p:nvPr userDrawn="1"/>
        </p:nvSpPr>
        <p:spPr>
          <a:xfrm>
            <a:off x="2327275" y="1606550"/>
            <a:ext cx="1762125" cy="2292350"/>
          </a:xfrm>
          <a:prstGeom prst="rect">
            <a:avLst/>
          </a:prstGeom>
          <a:noFill/>
          <a:ln w="6350">
            <a:solidFill>
              <a:srgbClr val="4555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2408238" y="1711325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 userDrawn="1"/>
        </p:nvCxnSpPr>
        <p:spPr>
          <a:xfrm>
            <a:off x="2408238" y="2216150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34" descr="Untitled-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5700" y="5595938"/>
            <a:ext cx="790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Rectangle 62"/>
          <p:cNvSpPr/>
          <p:nvPr userDrawn="1"/>
        </p:nvSpPr>
        <p:spPr>
          <a:xfrm>
            <a:off x="2327275" y="4081463"/>
            <a:ext cx="1762125" cy="2292350"/>
          </a:xfrm>
          <a:prstGeom prst="rect">
            <a:avLst/>
          </a:prstGeom>
          <a:noFill/>
          <a:ln w="6350">
            <a:solidFill>
              <a:srgbClr val="4555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4" name="Straight Connector 63"/>
          <p:cNvCxnSpPr/>
          <p:nvPr userDrawn="1"/>
        </p:nvCxnSpPr>
        <p:spPr>
          <a:xfrm>
            <a:off x="2408238" y="4186238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 userDrawn="1"/>
        </p:nvCxnSpPr>
        <p:spPr>
          <a:xfrm>
            <a:off x="2408238" y="4691063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34" descr="Untitled-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0388" y="3121025"/>
            <a:ext cx="790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Rectangle 66"/>
          <p:cNvSpPr/>
          <p:nvPr userDrawn="1"/>
        </p:nvSpPr>
        <p:spPr>
          <a:xfrm>
            <a:off x="4271963" y="1606550"/>
            <a:ext cx="1762125" cy="2292350"/>
          </a:xfrm>
          <a:prstGeom prst="rect">
            <a:avLst/>
          </a:prstGeom>
          <a:noFill/>
          <a:ln w="6350">
            <a:solidFill>
              <a:srgbClr val="4555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8" name="Straight Connector 67"/>
          <p:cNvCxnSpPr/>
          <p:nvPr userDrawn="1"/>
        </p:nvCxnSpPr>
        <p:spPr>
          <a:xfrm>
            <a:off x="4352925" y="1711325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 userDrawn="1"/>
        </p:nvCxnSpPr>
        <p:spPr>
          <a:xfrm>
            <a:off x="4352925" y="2216150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34" descr="Untitled-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0388" y="5595938"/>
            <a:ext cx="7905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" name="Rectangle 70"/>
          <p:cNvSpPr/>
          <p:nvPr userDrawn="1"/>
        </p:nvSpPr>
        <p:spPr>
          <a:xfrm>
            <a:off x="4271963" y="4081463"/>
            <a:ext cx="1762125" cy="2292350"/>
          </a:xfrm>
          <a:prstGeom prst="rect">
            <a:avLst/>
          </a:prstGeom>
          <a:noFill/>
          <a:ln w="6350">
            <a:solidFill>
              <a:srgbClr val="4555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2" name="Straight Connector 71"/>
          <p:cNvCxnSpPr/>
          <p:nvPr userDrawn="1"/>
        </p:nvCxnSpPr>
        <p:spPr>
          <a:xfrm>
            <a:off x="4352925" y="4186238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 userDrawn="1"/>
        </p:nvCxnSpPr>
        <p:spPr>
          <a:xfrm>
            <a:off x="4352925" y="4691063"/>
            <a:ext cx="16002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477698" y="1753214"/>
            <a:ext cx="1600200" cy="457200"/>
          </a:xfrm>
        </p:spPr>
        <p:txBody>
          <a:bodyPr>
            <a:noAutofit/>
          </a:bodyPr>
          <a:lstStyle>
            <a:lvl1pPr>
              <a:lnSpc>
                <a:spcPts val="1300"/>
              </a:lnSpc>
              <a:buFont typeface="Arial" pitchFamily="34" charset="0"/>
              <a:buNone/>
              <a:defRPr sz="1200" b="0" baseline="0">
                <a:solidFill>
                  <a:srgbClr val="EE312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477698" y="2262078"/>
            <a:ext cx="1600200" cy="70609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800" b="0" baseline="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477698" y="3468234"/>
            <a:ext cx="1600200" cy="366718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700" b="0" baseline="0">
                <a:solidFill>
                  <a:schemeClr val="accent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19"/>
          </p:nvPr>
        </p:nvSpPr>
        <p:spPr>
          <a:xfrm>
            <a:off x="477698" y="4227900"/>
            <a:ext cx="1600200" cy="457200"/>
          </a:xfrm>
        </p:spPr>
        <p:txBody>
          <a:bodyPr>
            <a:noAutofit/>
          </a:bodyPr>
          <a:lstStyle>
            <a:lvl1pPr>
              <a:lnSpc>
                <a:spcPts val="1300"/>
              </a:lnSpc>
              <a:buFont typeface="Arial" pitchFamily="34" charset="0"/>
              <a:buNone/>
              <a:defRPr sz="1200" b="0" baseline="0">
                <a:solidFill>
                  <a:srgbClr val="EE312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21"/>
          <p:cNvSpPr>
            <a:spLocks noGrp="1"/>
          </p:cNvSpPr>
          <p:nvPr>
            <p:ph type="body" sz="quarter" idx="20"/>
          </p:nvPr>
        </p:nvSpPr>
        <p:spPr>
          <a:xfrm>
            <a:off x="477698" y="4736764"/>
            <a:ext cx="1600200" cy="70609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800" b="0" baseline="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9" name="Text Placeholder 21"/>
          <p:cNvSpPr>
            <a:spLocks noGrp="1"/>
          </p:cNvSpPr>
          <p:nvPr>
            <p:ph type="body" sz="quarter" idx="21"/>
          </p:nvPr>
        </p:nvSpPr>
        <p:spPr>
          <a:xfrm>
            <a:off x="477698" y="5942920"/>
            <a:ext cx="1600200" cy="366718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700" b="0" baseline="0">
                <a:solidFill>
                  <a:schemeClr val="accent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2"/>
          </p:nvPr>
        </p:nvSpPr>
        <p:spPr>
          <a:xfrm>
            <a:off x="6297925" y="1753215"/>
            <a:ext cx="1600200" cy="457200"/>
          </a:xfrm>
        </p:spPr>
        <p:txBody>
          <a:bodyPr>
            <a:noAutofit/>
          </a:bodyPr>
          <a:lstStyle>
            <a:lvl1pPr>
              <a:lnSpc>
                <a:spcPts val="1300"/>
              </a:lnSpc>
              <a:buFont typeface="Arial" pitchFamily="34" charset="0"/>
              <a:buNone/>
              <a:defRPr sz="1200" b="0" baseline="0">
                <a:solidFill>
                  <a:srgbClr val="EE312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23"/>
          </p:nvPr>
        </p:nvSpPr>
        <p:spPr>
          <a:xfrm>
            <a:off x="6297925" y="2262079"/>
            <a:ext cx="1600200" cy="70609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800" b="0" baseline="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24"/>
          </p:nvPr>
        </p:nvSpPr>
        <p:spPr>
          <a:xfrm>
            <a:off x="6297925" y="3468235"/>
            <a:ext cx="1600200" cy="366718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700" b="0" baseline="0">
                <a:solidFill>
                  <a:schemeClr val="accent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25"/>
          </p:nvPr>
        </p:nvSpPr>
        <p:spPr>
          <a:xfrm>
            <a:off x="6297925" y="4227901"/>
            <a:ext cx="1600200" cy="457200"/>
          </a:xfrm>
        </p:spPr>
        <p:txBody>
          <a:bodyPr>
            <a:noAutofit/>
          </a:bodyPr>
          <a:lstStyle>
            <a:lvl1pPr>
              <a:lnSpc>
                <a:spcPts val="1300"/>
              </a:lnSpc>
              <a:buFont typeface="Arial" pitchFamily="34" charset="0"/>
              <a:buNone/>
              <a:defRPr sz="1200" b="0" baseline="0">
                <a:solidFill>
                  <a:srgbClr val="EE312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21"/>
          <p:cNvSpPr>
            <a:spLocks noGrp="1"/>
          </p:cNvSpPr>
          <p:nvPr>
            <p:ph type="body" sz="quarter" idx="26"/>
          </p:nvPr>
        </p:nvSpPr>
        <p:spPr>
          <a:xfrm>
            <a:off x="6297925" y="4736765"/>
            <a:ext cx="1600200" cy="70609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800" b="0" baseline="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7"/>
          </p:nvPr>
        </p:nvSpPr>
        <p:spPr>
          <a:xfrm>
            <a:off x="6297925" y="5942921"/>
            <a:ext cx="1600200" cy="366718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700" b="0" baseline="0">
                <a:solidFill>
                  <a:schemeClr val="accent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6" name="Text Placeholder 21"/>
          <p:cNvSpPr>
            <a:spLocks noGrp="1"/>
          </p:cNvSpPr>
          <p:nvPr>
            <p:ph type="body" sz="quarter" idx="28"/>
          </p:nvPr>
        </p:nvSpPr>
        <p:spPr>
          <a:xfrm>
            <a:off x="2408103" y="1753214"/>
            <a:ext cx="1600200" cy="457200"/>
          </a:xfrm>
        </p:spPr>
        <p:txBody>
          <a:bodyPr>
            <a:noAutofit/>
          </a:bodyPr>
          <a:lstStyle>
            <a:lvl1pPr>
              <a:lnSpc>
                <a:spcPts val="1300"/>
              </a:lnSpc>
              <a:buFont typeface="Arial" pitchFamily="34" charset="0"/>
              <a:buNone/>
              <a:defRPr sz="1200" b="0" baseline="0">
                <a:solidFill>
                  <a:srgbClr val="EE312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21"/>
          <p:cNvSpPr>
            <a:spLocks noGrp="1"/>
          </p:cNvSpPr>
          <p:nvPr>
            <p:ph type="body" sz="quarter" idx="29"/>
          </p:nvPr>
        </p:nvSpPr>
        <p:spPr>
          <a:xfrm>
            <a:off x="2408103" y="2262078"/>
            <a:ext cx="1600200" cy="70609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800" b="0" baseline="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0" name="Text Placeholder 21"/>
          <p:cNvSpPr>
            <a:spLocks noGrp="1"/>
          </p:cNvSpPr>
          <p:nvPr>
            <p:ph type="body" sz="quarter" idx="30"/>
          </p:nvPr>
        </p:nvSpPr>
        <p:spPr>
          <a:xfrm>
            <a:off x="2408103" y="3468234"/>
            <a:ext cx="1600200" cy="366718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700" b="0" baseline="0">
                <a:solidFill>
                  <a:schemeClr val="accent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31"/>
          </p:nvPr>
        </p:nvSpPr>
        <p:spPr>
          <a:xfrm>
            <a:off x="2408103" y="4227900"/>
            <a:ext cx="1600200" cy="457200"/>
          </a:xfrm>
        </p:spPr>
        <p:txBody>
          <a:bodyPr>
            <a:noAutofit/>
          </a:bodyPr>
          <a:lstStyle>
            <a:lvl1pPr>
              <a:lnSpc>
                <a:spcPts val="1300"/>
              </a:lnSpc>
              <a:buFont typeface="Arial" pitchFamily="34" charset="0"/>
              <a:buNone/>
              <a:defRPr sz="1200" b="0" baseline="0">
                <a:solidFill>
                  <a:srgbClr val="EE312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21"/>
          <p:cNvSpPr>
            <a:spLocks noGrp="1"/>
          </p:cNvSpPr>
          <p:nvPr>
            <p:ph type="body" sz="quarter" idx="32"/>
          </p:nvPr>
        </p:nvSpPr>
        <p:spPr>
          <a:xfrm>
            <a:off x="2408103" y="4736764"/>
            <a:ext cx="1600200" cy="70609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800" b="0" baseline="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7" name="Text Placeholder 21"/>
          <p:cNvSpPr>
            <a:spLocks noGrp="1"/>
          </p:cNvSpPr>
          <p:nvPr>
            <p:ph type="body" sz="quarter" idx="33"/>
          </p:nvPr>
        </p:nvSpPr>
        <p:spPr>
          <a:xfrm>
            <a:off x="2408103" y="5942920"/>
            <a:ext cx="1600200" cy="366718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700" b="0" baseline="0">
                <a:solidFill>
                  <a:schemeClr val="accent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0" name="Text Placeholder 21"/>
          <p:cNvSpPr>
            <a:spLocks noGrp="1"/>
          </p:cNvSpPr>
          <p:nvPr>
            <p:ph type="body" sz="quarter" idx="34"/>
          </p:nvPr>
        </p:nvSpPr>
        <p:spPr>
          <a:xfrm>
            <a:off x="4353027" y="1753214"/>
            <a:ext cx="1600200" cy="457200"/>
          </a:xfrm>
        </p:spPr>
        <p:txBody>
          <a:bodyPr>
            <a:noAutofit/>
          </a:bodyPr>
          <a:lstStyle>
            <a:lvl1pPr>
              <a:lnSpc>
                <a:spcPts val="1300"/>
              </a:lnSpc>
              <a:buFont typeface="Arial" pitchFamily="34" charset="0"/>
              <a:buNone/>
              <a:defRPr sz="1200" b="0" baseline="0">
                <a:solidFill>
                  <a:srgbClr val="EE312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Text Placeholder 21"/>
          <p:cNvSpPr>
            <a:spLocks noGrp="1"/>
          </p:cNvSpPr>
          <p:nvPr>
            <p:ph type="body" sz="quarter" idx="35"/>
          </p:nvPr>
        </p:nvSpPr>
        <p:spPr>
          <a:xfrm>
            <a:off x="4353027" y="2262078"/>
            <a:ext cx="1600200" cy="70609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800" b="0" baseline="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4" name="Text Placeholder 21"/>
          <p:cNvSpPr>
            <a:spLocks noGrp="1"/>
          </p:cNvSpPr>
          <p:nvPr>
            <p:ph type="body" sz="quarter" idx="36"/>
          </p:nvPr>
        </p:nvSpPr>
        <p:spPr>
          <a:xfrm>
            <a:off x="4353027" y="3468234"/>
            <a:ext cx="1600200" cy="366718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700" b="0" baseline="0">
                <a:solidFill>
                  <a:schemeClr val="accent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7" name="Text Placeholder 21"/>
          <p:cNvSpPr>
            <a:spLocks noGrp="1"/>
          </p:cNvSpPr>
          <p:nvPr>
            <p:ph type="body" sz="quarter" idx="37"/>
          </p:nvPr>
        </p:nvSpPr>
        <p:spPr>
          <a:xfrm>
            <a:off x="4353027" y="4227900"/>
            <a:ext cx="1600200" cy="457200"/>
          </a:xfrm>
        </p:spPr>
        <p:txBody>
          <a:bodyPr>
            <a:noAutofit/>
          </a:bodyPr>
          <a:lstStyle>
            <a:lvl1pPr>
              <a:lnSpc>
                <a:spcPts val="1300"/>
              </a:lnSpc>
              <a:buFont typeface="Arial" pitchFamily="34" charset="0"/>
              <a:buNone/>
              <a:defRPr sz="1200" b="0" baseline="0">
                <a:solidFill>
                  <a:srgbClr val="EE312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21"/>
          <p:cNvSpPr>
            <a:spLocks noGrp="1"/>
          </p:cNvSpPr>
          <p:nvPr>
            <p:ph type="body" sz="quarter" idx="38"/>
          </p:nvPr>
        </p:nvSpPr>
        <p:spPr>
          <a:xfrm>
            <a:off x="4353027" y="4736764"/>
            <a:ext cx="1600200" cy="70609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800" b="0" baseline="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1" name="Text Placeholder 21"/>
          <p:cNvSpPr>
            <a:spLocks noGrp="1"/>
          </p:cNvSpPr>
          <p:nvPr>
            <p:ph type="body" sz="quarter" idx="39"/>
          </p:nvPr>
        </p:nvSpPr>
        <p:spPr>
          <a:xfrm>
            <a:off x="4353027" y="5942920"/>
            <a:ext cx="1600200" cy="366718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Font typeface="Arial" pitchFamily="34" charset="0"/>
              <a:buNone/>
              <a:defRPr sz="700" b="0" baseline="0">
                <a:solidFill>
                  <a:schemeClr val="accent4"/>
                </a:solidFill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4" name="Footer Placeholder 2"/>
          <p:cNvSpPr>
            <a:spLocks noGrp="1"/>
          </p:cNvSpPr>
          <p:nvPr>
            <p:ph type="ftr" sz="quarter" idx="4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Duff &amp; Phelps</a:t>
            </a:r>
            <a:endParaRPr lang="en-US" dirty="0"/>
          </a:p>
        </p:txBody>
      </p:sp>
      <p:sp>
        <p:nvSpPr>
          <p:cNvPr id="75" name="Slide Number Placeholder 3"/>
          <p:cNvSpPr>
            <a:spLocks noGrp="1"/>
          </p:cNvSpPr>
          <p:nvPr>
            <p:ph type="sldNum" sz="quarter" idx="4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CBF14-B58E-4ACB-A391-2621EA532E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6" name="Date Placeholder 4"/>
          <p:cNvSpPr>
            <a:spLocks noGrp="1"/>
          </p:cNvSpPr>
          <p:nvPr>
            <p:ph type="dt" sz="half" idx="4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B92B8-408B-4B9F-8A80-B0BA6D333D71}" type="datetime4">
              <a:rPr lang="en-US" smtClean="0"/>
              <a:t>January 21, 2021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dentials (Medium Fo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271943"/>
            <a:ext cx="8801100" cy="586186"/>
          </a:xfrm>
        </p:spPr>
        <p:txBody>
          <a:bodyPr>
            <a:normAutofit/>
          </a:bodyPr>
          <a:lstStyle>
            <a:lvl1pPr>
              <a:defRPr sz="2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526" y="1361155"/>
            <a:ext cx="7010986" cy="4775666"/>
          </a:xfrm>
        </p:spPr>
        <p:txBody>
          <a:bodyPr>
            <a:normAutofit/>
          </a:bodyPr>
          <a:lstStyle>
            <a:lvl1pPr>
              <a:buNone/>
              <a:defRPr sz="1000" baseline="0"/>
            </a:lvl1pPr>
            <a:lvl2pPr>
              <a:buNone/>
              <a:defRPr sz="100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400050" y="1361155"/>
            <a:ext cx="1549352" cy="1986956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00050" y="3636279"/>
            <a:ext cx="1696036" cy="647333"/>
          </a:xfrm>
        </p:spPr>
        <p:txBody>
          <a:bodyPr>
            <a:no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en-US" sz="800" baseline="0" smtClean="0">
                <a:solidFill>
                  <a:schemeClr val="tx1"/>
                </a:solidFill>
              </a:defRPr>
            </a:lvl1pPr>
            <a:lvl2pPr>
              <a:buNone/>
              <a:defRPr sz="100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00050" y="958182"/>
            <a:ext cx="8805672" cy="302920"/>
          </a:xfrm>
        </p:spPr>
        <p:txBody>
          <a:bodyPr>
            <a:noAutofit/>
          </a:bodyPr>
          <a:lstStyle>
            <a:lvl1pPr marL="0" marR="0" indent="-34290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aseline="0"/>
            </a:lvl1pPr>
            <a:lvl2pPr>
              <a:buNone/>
              <a:defRPr sz="1200"/>
            </a:lvl2pPr>
            <a:lvl3pPr>
              <a:buNone/>
              <a:defRPr sz="1200"/>
            </a:lvl3pPr>
            <a:lvl4pPr>
              <a:buNone/>
              <a:defRPr sz="1200"/>
            </a:lvl4pPr>
            <a:lvl5pPr>
              <a:buNone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Duff &amp; Phelps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E0107-5AF3-4A68-AFDE-59FEF91869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8B5F7-BB06-428C-9F54-AC1315073E99}" type="datetime4">
              <a:rPr lang="en-US" smtClean="0"/>
              <a:t>January 21, 2021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redent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271943"/>
            <a:ext cx="8801100" cy="586186"/>
          </a:xfrm>
        </p:spPr>
        <p:txBody>
          <a:bodyPr>
            <a:normAutofit/>
          </a:bodyPr>
          <a:lstStyle>
            <a:lvl1pPr>
              <a:defRPr sz="2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59106" y="1361155"/>
            <a:ext cx="6939406" cy="4775666"/>
          </a:xfrm>
        </p:spPr>
        <p:txBody>
          <a:bodyPr>
            <a:normAutofit/>
          </a:bodyPr>
          <a:lstStyle>
            <a:lvl1pPr marL="0">
              <a:spcAft>
                <a:spcPts val="600"/>
              </a:spcAft>
              <a:buNone/>
              <a:defRPr sz="1100" baseline="0"/>
            </a:lvl1pPr>
            <a:lvl2pPr>
              <a:buNone/>
              <a:defRPr sz="100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400050" y="1361155"/>
            <a:ext cx="1493296" cy="190917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00050" y="3636280"/>
            <a:ext cx="1696036" cy="171928"/>
          </a:xfrm>
        </p:spPr>
        <p:txBody>
          <a:bodyPr>
            <a:no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en-US" sz="800" baseline="0" smtClean="0">
                <a:solidFill>
                  <a:schemeClr val="tx1"/>
                </a:solidFill>
              </a:defRPr>
            </a:lvl1pPr>
            <a:lvl2pPr>
              <a:buNone/>
              <a:defRPr sz="100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00050" y="958182"/>
            <a:ext cx="8805672" cy="302920"/>
          </a:xfrm>
        </p:spPr>
        <p:txBody>
          <a:bodyPr>
            <a:noAutofit/>
          </a:bodyPr>
          <a:lstStyle>
            <a:lvl1pPr marL="0" marR="0" indent="-342900" algn="l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aseline="0"/>
            </a:lvl1pPr>
            <a:lvl2pPr>
              <a:buNone/>
              <a:defRPr sz="1200"/>
            </a:lvl2pPr>
            <a:lvl3pPr>
              <a:buNone/>
              <a:defRPr sz="1200"/>
            </a:lvl3pPr>
            <a:lvl4pPr>
              <a:buNone/>
              <a:defRPr sz="1200"/>
            </a:lvl4pPr>
            <a:lvl5pPr>
              <a:buNone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01846" y="3810159"/>
            <a:ext cx="1696036" cy="171928"/>
          </a:xfrm>
        </p:spPr>
        <p:txBody>
          <a:bodyPr>
            <a:no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en-US" sz="800" baseline="0" smtClean="0">
                <a:solidFill>
                  <a:schemeClr val="tx1"/>
                </a:solidFill>
              </a:defRPr>
            </a:lvl1pPr>
            <a:lvl2pPr>
              <a:buNone/>
              <a:defRPr sz="100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392882" y="3962553"/>
            <a:ext cx="1696036" cy="171928"/>
          </a:xfrm>
        </p:spPr>
        <p:txBody>
          <a:bodyPr>
            <a:no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en-US" sz="800" baseline="0" smtClean="0">
                <a:solidFill>
                  <a:schemeClr val="tx1"/>
                </a:solidFill>
              </a:defRPr>
            </a:lvl1pPr>
            <a:lvl2pPr>
              <a:buNone/>
              <a:defRPr sz="100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392882" y="4113151"/>
            <a:ext cx="1812435" cy="168393"/>
          </a:xfrm>
        </p:spPr>
        <p:txBody>
          <a:bodyPr>
            <a:no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en-US" sz="800" baseline="0" smtClean="0">
                <a:solidFill>
                  <a:schemeClr val="tx1"/>
                </a:solidFill>
              </a:defRPr>
            </a:lvl1pPr>
            <a:lvl2pPr>
              <a:buNone/>
              <a:defRPr sz="100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Duff &amp; Phelps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DD9EB-FCBF-48F9-972E-CAC94CD0CF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Date Placeholder 10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95D6C-2952-4D0C-9C4F-58926486412E}" type="datetime4">
              <a:rPr lang="en-US" smtClean="0"/>
              <a:t>January 21, 2021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ne Line Title Cli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601200" cy="114300"/>
          </a:xfrm>
          <a:prstGeom prst="rect">
            <a:avLst/>
          </a:prstGeom>
          <a:solidFill>
            <a:srgbClr val="EE3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79425" y="2743200"/>
            <a:ext cx="6400800" cy="0"/>
          </a:xfrm>
          <a:prstGeom prst="line">
            <a:avLst/>
          </a:prstGeom>
          <a:ln w="6350">
            <a:solidFill>
              <a:srgbClr val="13B5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7200900" y="2743200"/>
            <a:ext cx="1920875" cy="0"/>
          </a:xfrm>
          <a:prstGeom prst="line">
            <a:avLst/>
          </a:prstGeom>
          <a:ln w="6350">
            <a:solidFill>
              <a:srgbClr val="13B5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4" descr="Untitled-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8675" y="3941763"/>
            <a:ext cx="1585913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7192963" y="3657600"/>
            <a:ext cx="1558925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rgbClr val="455560"/>
                </a:solidFill>
                <a:latin typeface="+mn-lt"/>
                <a:ea typeface="+mn-ea"/>
              </a:rPr>
              <a:t>Prepared For</a:t>
            </a:r>
          </a:p>
        </p:txBody>
      </p:sp>
      <p:pic>
        <p:nvPicPr>
          <p:cNvPr id="10" name="Picture 15" descr="dp_logo_rgb.t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97625" y="523875"/>
            <a:ext cx="2743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2895600"/>
            <a:ext cx="6400800" cy="68580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EE312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" y="3657600"/>
            <a:ext cx="6400800" cy="609600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45556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7200899" y="2895600"/>
            <a:ext cx="1491853" cy="520700"/>
          </a:xfrm>
        </p:spPr>
        <p:txBody>
          <a:bodyPr>
            <a:noAutofit/>
          </a:bodyPr>
          <a:lstStyle>
            <a:lvl1pPr>
              <a:buNone/>
              <a:defRPr sz="1200">
                <a:solidFill>
                  <a:srgbClr val="455560"/>
                </a:solidFill>
              </a:defRPr>
            </a:lvl1pPr>
            <a:lvl2pPr>
              <a:buNone/>
              <a:defRPr sz="1200">
                <a:solidFill>
                  <a:srgbClr val="EE3124"/>
                </a:solidFill>
              </a:defRPr>
            </a:lvl2pPr>
            <a:lvl3pPr>
              <a:buNone/>
              <a:defRPr sz="1200">
                <a:solidFill>
                  <a:srgbClr val="EE3124"/>
                </a:solidFill>
              </a:defRPr>
            </a:lvl3pPr>
            <a:lvl4pPr>
              <a:buNone/>
              <a:defRPr sz="1200">
                <a:solidFill>
                  <a:srgbClr val="EE3124"/>
                </a:solidFill>
              </a:defRPr>
            </a:lvl4pPr>
            <a:lvl5pPr>
              <a:buNone/>
              <a:defRPr sz="1200">
                <a:solidFill>
                  <a:srgbClr val="EE312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PS, LLC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601200" cy="114300"/>
          </a:xfrm>
          <a:prstGeom prst="rect">
            <a:avLst/>
          </a:prstGeom>
          <a:solidFill>
            <a:srgbClr val="EE3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79425" y="2743200"/>
            <a:ext cx="6400800" cy="0"/>
          </a:xfrm>
          <a:prstGeom prst="line">
            <a:avLst/>
          </a:prstGeom>
          <a:ln w="6350">
            <a:solidFill>
              <a:srgbClr val="13B5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7200900" y="2743200"/>
            <a:ext cx="1920875" cy="0"/>
          </a:xfrm>
          <a:prstGeom prst="line">
            <a:avLst/>
          </a:prstGeom>
          <a:ln w="6350">
            <a:solidFill>
              <a:srgbClr val="13B5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3" descr="dp_logo_rgb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7625" y="523875"/>
            <a:ext cx="2743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495300" y="6618288"/>
            <a:ext cx="8640763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rgbClr val="455560"/>
                </a:solidFill>
                <a:latin typeface="+mn-lt"/>
                <a:ea typeface="+mn-ea"/>
              </a:rPr>
              <a:t>Duff &amp; Phelps Securities, LLC. Member FINRA/SIPIC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2895600"/>
            <a:ext cx="6400800" cy="68580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EE312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" y="3657600"/>
            <a:ext cx="6400800" cy="609600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45556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7200900" y="2895600"/>
            <a:ext cx="1491853" cy="520700"/>
          </a:xfrm>
        </p:spPr>
        <p:txBody>
          <a:bodyPr>
            <a:noAutofit/>
          </a:bodyPr>
          <a:lstStyle>
            <a:lvl1pPr>
              <a:buNone/>
              <a:defRPr sz="1200">
                <a:solidFill>
                  <a:srgbClr val="455560"/>
                </a:solidFill>
              </a:defRPr>
            </a:lvl1pPr>
            <a:lvl2pPr>
              <a:buNone/>
              <a:defRPr sz="1200">
                <a:solidFill>
                  <a:srgbClr val="EE3124"/>
                </a:solidFill>
              </a:defRPr>
            </a:lvl2pPr>
            <a:lvl3pPr>
              <a:buNone/>
              <a:defRPr sz="1200">
                <a:solidFill>
                  <a:srgbClr val="EE3124"/>
                </a:solidFill>
              </a:defRPr>
            </a:lvl3pPr>
            <a:lvl4pPr>
              <a:buNone/>
              <a:defRPr sz="1200">
                <a:solidFill>
                  <a:srgbClr val="EE3124"/>
                </a:solidFill>
              </a:defRPr>
            </a:lvl4pPr>
            <a:lvl5pPr>
              <a:buNone/>
              <a:defRPr sz="1200">
                <a:solidFill>
                  <a:srgbClr val="EE312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PS Ltd.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601200" cy="114300"/>
          </a:xfrm>
          <a:prstGeom prst="rect">
            <a:avLst/>
          </a:prstGeom>
          <a:solidFill>
            <a:srgbClr val="EE3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79425" y="2743200"/>
            <a:ext cx="6400800" cy="0"/>
          </a:xfrm>
          <a:prstGeom prst="line">
            <a:avLst/>
          </a:prstGeom>
          <a:ln w="6350">
            <a:solidFill>
              <a:srgbClr val="13B5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7200900" y="2743200"/>
            <a:ext cx="1920875" cy="0"/>
          </a:xfrm>
          <a:prstGeom prst="line">
            <a:avLst/>
          </a:prstGeom>
          <a:ln w="6350">
            <a:solidFill>
              <a:srgbClr val="13B5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3" descr="dp_logo_rgb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7625" y="523875"/>
            <a:ext cx="2743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495300" y="6618288"/>
            <a:ext cx="8640763" cy="1238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rgbClr val="455560"/>
                </a:solidFill>
                <a:latin typeface="+mn-lt"/>
                <a:ea typeface="+mn-ea"/>
              </a:rPr>
              <a:t>Duff &amp; Phelps Securities Ltd. </a:t>
            </a:r>
            <a:r>
              <a:rPr lang="en-US" sz="800" dirty="0" err="1">
                <a:solidFill>
                  <a:srgbClr val="455560"/>
                </a:solidFill>
                <a:latin typeface="+mn-lt"/>
                <a:ea typeface="+mn-ea"/>
              </a:rPr>
              <a:t>Authorised</a:t>
            </a:r>
            <a:r>
              <a:rPr lang="en-US" sz="800" dirty="0">
                <a:solidFill>
                  <a:srgbClr val="455560"/>
                </a:solidFill>
                <a:latin typeface="+mn-lt"/>
                <a:ea typeface="+mn-ea"/>
              </a:rPr>
              <a:t> and regulated by the Financial Services Authority.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2895600"/>
            <a:ext cx="6400800" cy="68580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EE312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" y="3657600"/>
            <a:ext cx="6400800" cy="609600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45556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7200900" y="2895600"/>
            <a:ext cx="1491853" cy="520700"/>
          </a:xfrm>
        </p:spPr>
        <p:txBody>
          <a:bodyPr>
            <a:noAutofit/>
          </a:bodyPr>
          <a:lstStyle>
            <a:lvl1pPr>
              <a:buNone/>
              <a:defRPr sz="1200">
                <a:solidFill>
                  <a:srgbClr val="455560"/>
                </a:solidFill>
              </a:defRPr>
            </a:lvl1pPr>
            <a:lvl2pPr>
              <a:buNone/>
              <a:defRPr sz="1200">
                <a:solidFill>
                  <a:srgbClr val="EE3124"/>
                </a:solidFill>
              </a:defRPr>
            </a:lvl2pPr>
            <a:lvl3pPr>
              <a:buNone/>
              <a:defRPr sz="1200">
                <a:solidFill>
                  <a:srgbClr val="EE3124"/>
                </a:solidFill>
              </a:defRPr>
            </a:lvl3pPr>
            <a:lvl4pPr>
              <a:buNone/>
              <a:defRPr sz="1200">
                <a:solidFill>
                  <a:srgbClr val="EE3124"/>
                </a:solidFill>
              </a:defRPr>
            </a:lvl4pPr>
            <a:lvl5pPr>
              <a:buNone/>
              <a:defRPr sz="1200">
                <a:solidFill>
                  <a:srgbClr val="EE312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601200" cy="114300"/>
          </a:xfrm>
          <a:prstGeom prst="rect">
            <a:avLst/>
          </a:prstGeom>
          <a:solidFill>
            <a:srgbClr val="EE3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79425" y="2743200"/>
            <a:ext cx="6400800" cy="0"/>
          </a:xfrm>
          <a:prstGeom prst="line">
            <a:avLst/>
          </a:prstGeom>
          <a:ln w="6350">
            <a:solidFill>
              <a:srgbClr val="13B5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7200900" y="2743200"/>
            <a:ext cx="1920875" cy="0"/>
          </a:xfrm>
          <a:prstGeom prst="line">
            <a:avLst/>
          </a:prstGeom>
          <a:ln w="6350">
            <a:solidFill>
              <a:srgbClr val="13B5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3" descr="dp_logo_rgb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7625" y="523875"/>
            <a:ext cx="2743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2895600"/>
            <a:ext cx="6400800" cy="121920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EE312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" y="4199206"/>
            <a:ext cx="6400800" cy="609600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45556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7200900" y="2895600"/>
            <a:ext cx="1491853" cy="520700"/>
          </a:xfrm>
        </p:spPr>
        <p:txBody>
          <a:bodyPr>
            <a:noAutofit/>
          </a:bodyPr>
          <a:lstStyle>
            <a:lvl1pPr>
              <a:buNone/>
              <a:defRPr sz="1200">
                <a:solidFill>
                  <a:srgbClr val="455560"/>
                </a:solidFill>
              </a:defRPr>
            </a:lvl1pPr>
            <a:lvl2pPr>
              <a:buNone/>
              <a:defRPr sz="1200">
                <a:solidFill>
                  <a:srgbClr val="EE3124"/>
                </a:solidFill>
              </a:defRPr>
            </a:lvl2pPr>
            <a:lvl3pPr>
              <a:buNone/>
              <a:defRPr sz="1200">
                <a:solidFill>
                  <a:srgbClr val="EE3124"/>
                </a:solidFill>
              </a:defRPr>
            </a:lvl3pPr>
            <a:lvl4pPr>
              <a:buNone/>
              <a:defRPr sz="1200">
                <a:solidFill>
                  <a:srgbClr val="EE3124"/>
                </a:solidFill>
              </a:defRPr>
            </a:lvl4pPr>
            <a:lvl5pPr>
              <a:buNone/>
              <a:defRPr sz="1200">
                <a:solidFill>
                  <a:srgbClr val="EE312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720975" y="2743200"/>
            <a:ext cx="6400800" cy="0"/>
          </a:xfrm>
          <a:prstGeom prst="line">
            <a:avLst/>
          </a:prstGeom>
          <a:ln w="63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479425" y="2743200"/>
            <a:ext cx="1920875" cy="0"/>
          </a:xfrm>
          <a:prstGeom prst="line">
            <a:avLst/>
          </a:prstGeom>
          <a:ln w="6350">
            <a:solidFill>
              <a:srgbClr val="13B5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062663"/>
            <a:ext cx="9601200" cy="7953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720340" y="2895600"/>
            <a:ext cx="6400800" cy="6858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4555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720340" y="3657600"/>
            <a:ext cx="6400800" cy="609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45556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480060" y="2912599"/>
            <a:ext cx="1905239" cy="619125"/>
          </a:xfrm>
        </p:spPr>
        <p:txBody>
          <a:bodyPr>
            <a:noAutofit/>
          </a:bodyPr>
          <a:lstStyle>
            <a:lvl1pPr>
              <a:buNone/>
              <a:defRPr sz="1600" baseline="0">
                <a:solidFill>
                  <a:srgbClr val="EE3124"/>
                </a:solidFill>
              </a:defRPr>
            </a:lvl1pPr>
            <a:lvl2pPr>
              <a:buNone/>
              <a:defRPr sz="800"/>
            </a:lvl2pPr>
            <a:lvl3pPr>
              <a:buNone/>
              <a:defRPr sz="800"/>
            </a:lvl3pPr>
            <a:lvl4pPr>
              <a:buNone/>
              <a:defRPr sz="800"/>
            </a:lvl4pPr>
            <a:lvl5pPr>
              <a:buNone/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Medium Fo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 indent="-228600">
              <a:defRPr sz="16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Duff &amp; Phelps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5171E-5346-43D4-8756-171649063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FC63E-68DC-4631-AF26-378C0E6E99AE}" type="datetime4">
              <a:rPr lang="en-US" smtClean="0"/>
              <a:t>January 21, 2021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Medium Fo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652" y="1600201"/>
            <a:ext cx="4343400" cy="4525963"/>
          </a:xfrm>
        </p:spPr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 indent="-228600"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5440" y="1600201"/>
            <a:ext cx="4343400" cy="4525963"/>
          </a:xfrm>
        </p:spPr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Duff &amp; Phelps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BB23F-CEE2-4FB0-B1E8-373AEDCDB4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27B44-C26C-4BC3-A7EF-ECAC97223B22}" type="datetime4">
              <a:rPr lang="en-US" smtClean="0"/>
              <a:t>January 21, 2021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plit Content (Medium Fo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652" y="1600201"/>
            <a:ext cx="2816352" cy="4525963"/>
          </a:xfrm>
        </p:spPr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2066" y="1600201"/>
            <a:ext cx="5815584" cy="4525963"/>
          </a:xfrm>
        </p:spPr>
        <p:txBody>
          <a:bodyPr>
            <a:normAutofit/>
          </a:bodyPr>
          <a:lstStyle>
            <a:lvl1pPr marL="228600" indent="-228600">
              <a:defRPr sz="1600"/>
            </a:lvl1pPr>
            <a:lvl2pPr marL="457200" indent="-228600">
              <a:defRPr sz="1600"/>
            </a:lvl2pPr>
            <a:lvl3pPr marL="685800">
              <a:defRPr sz="16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Duff &amp; Phelps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63D4D-A7CC-4180-9E1B-908789628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69C37-4406-4E21-AA0F-2B631265A192}" type="datetime4">
              <a:rPr lang="en-US" smtClean="0"/>
              <a:t>January 21, 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00050" y="271463"/>
            <a:ext cx="8801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 (Medium Fonts)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0050" y="1600200"/>
            <a:ext cx="88011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0050" y="6575425"/>
            <a:ext cx="3921125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>
                <a:solidFill>
                  <a:srgbClr val="4555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Duff &amp; Phelps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713" y="6575425"/>
            <a:ext cx="960437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rgbClr val="4555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BECEF153-4E2E-47F6-AC7E-CA507B78B5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00050" y="204788"/>
            <a:ext cx="8801100" cy="0"/>
          </a:xfrm>
          <a:prstGeom prst="line">
            <a:avLst/>
          </a:prstGeom>
          <a:ln w="6350">
            <a:solidFill>
              <a:srgbClr val="13B5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00050" y="6559550"/>
            <a:ext cx="8801100" cy="0"/>
          </a:xfrm>
          <a:prstGeom prst="line">
            <a:avLst/>
          </a:prstGeom>
          <a:ln w="3175">
            <a:solidFill>
              <a:srgbClr val="4555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4506913" y="6575425"/>
            <a:ext cx="3570287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solidFill>
                  <a:srgbClr val="45556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00784ED-CD6B-48C8-A57B-B81E59187153}" type="datetime4">
              <a:rPr lang="en-US" smtClean="0"/>
              <a:t>January 21, 2021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84" r:id="rId14"/>
    <p:sldLayoutId id="2147483785" r:id="rId15"/>
    <p:sldLayoutId id="2147483786" r:id="rId16"/>
    <p:sldLayoutId id="2147483787" r:id="rId17"/>
    <p:sldLayoutId id="2147483774" r:id="rId18"/>
    <p:sldLayoutId id="2147483777" r:id="rId19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EE3124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EE3124"/>
          </a:solidFill>
          <a:latin typeface="Arial" charset="0"/>
          <a:ea typeface="MS PGothic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EE3124"/>
          </a:solidFill>
          <a:latin typeface="Arial" charset="0"/>
          <a:ea typeface="MS PGothic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EE3124"/>
          </a:solidFill>
          <a:latin typeface="Arial" charset="0"/>
          <a:ea typeface="MS PGothic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EE3124"/>
          </a:solidFill>
          <a:latin typeface="Arial" charset="0"/>
          <a:ea typeface="MS PGothic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EE3124"/>
          </a:solidFill>
          <a:latin typeface="Arial" charset="0"/>
          <a:ea typeface="MS PGothic" pitchFamily="34" charset="-128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EE3124"/>
          </a:solidFill>
          <a:latin typeface="Arial" charset="0"/>
          <a:ea typeface="MS PGothic" pitchFamily="34" charset="-128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EE3124"/>
          </a:solidFill>
          <a:latin typeface="Arial" charset="0"/>
          <a:ea typeface="MS PGothic" pitchFamily="34" charset="-128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EE3124"/>
          </a:solidFill>
          <a:latin typeface="Arial" charset="0"/>
          <a:ea typeface="MS PGothic" pitchFamily="34" charset="-128"/>
          <a:cs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455560"/>
          </a:solidFill>
          <a:latin typeface="Arial" pitchFamily="34" charset="0"/>
          <a:ea typeface="+mn-ea"/>
          <a:cs typeface="Arial" pitchFamily="34" charset="0"/>
        </a:defRPr>
      </a:lvl1pPr>
      <a:lvl2pPr marL="457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455560"/>
          </a:solidFill>
          <a:latin typeface="Arial" pitchFamily="34" charset="0"/>
          <a:ea typeface="+mn-ea"/>
          <a:cs typeface="Arial" pitchFamily="34" charset="0"/>
        </a:defRPr>
      </a:lvl2pPr>
      <a:lvl3pPr marL="685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45556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45556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rgbClr val="45556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3DBC080F-D846-44B7-96E2-629415BFA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50" y="271463"/>
            <a:ext cx="8801100" cy="587375"/>
          </a:xfrm>
        </p:spPr>
        <p:txBody>
          <a:bodyPr/>
          <a:lstStyle/>
          <a:p>
            <a:pPr eaLnBrk="1" hangingPunct="1"/>
            <a:r>
              <a:rPr lang="en-US" altLang="en-US" dirty="0"/>
              <a:t>Marco Barroero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735C1D04-4A63-4FF1-A6C3-0AEC3F022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62188" y="1360489"/>
            <a:ext cx="6938962" cy="3211512"/>
          </a:xfrm>
        </p:spPr>
        <p:txBody>
          <a:bodyPr/>
          <a:lstStyle/>
          <a:p>
            <a:r>
              <a:rPr lang="en-GB" altLang="en-US" dirty="0"/>
              <a:t>Marco has joined </a:t>
            </a:r>
            <a:r>
              <a:rPr lang="en-GB" altLang="en-US" dirty="0" err="1"/>
              <a:t>Revantage</a:t>
            </a:r>
            <a:r>
              <a:rPr lang="en-GB" altLang="en-US" dirty="0"/>
              <a:t> – A Blackstone Company - in January 2021 with the title of Assistant Vice President. He will help to build and coordinate the new Valuation &amp; Portfolio Reporting team launched to service Blackstone property companies across the EMEA region.</a:t>
            </a:r>
          </a:p>
          <a:p>
            <a:r>
              <a:rPr lang="en-GB" altLang="en-US" dirty="0"/>
              <a:t>Prior to joining </a:t>
            </a:r>
            <a:r>
              <a:rPr lang="en-GB" altLang="en-US" dirty="0" err="1"/>
              <a:t>Revantage</a:t>
            </a:r>
            <a:r>
              <a:rPr lang="en-GB" altLang="en-US" dirty="0"/>
              <a:t>, Marco was with Duff &amp; Phelps at the London office, leading the Real Estate Valuation Team with the title of Vice President. At Duff &amp; Phelps Marco </a:t>
            </a:r>
            <a:r>
              <a:rPr lang="en-GB" dirty="0"/>
              <a:t>advised on valuation topics across all real estate asset classes for a variety of entities including private equity across EMEA.  His work included valuation and consulting for financial reporting purposes under IFRS, transaction opinions, and investment property portfolio tracking for assurance testing</a:t>
            </a:r>
            <a:r>
              <a:rPr lang="en-GB" altLang="en-US" dirty="0"/>
              <a:t>. </a:t>
            </a:r>
          </a:p>
          <a:p>
            <a:r>
              <a:rPr lang="en-US" altLang="en-US" dirty="0"/>
              <a:t>Marco holds a MSc in Structural Engineering, from </a:t>
            </a:r>
            <a:r>
              <a:rPr lang="en-US" altLang="en-US" dirty="0" err="1"/>
              <a:t>Politecnico</a:t>
            </a:r>
            <a:r>
              <a:rPr lang="en-US" altLang="en-US" dirty="0"/>
              <a:t> of Turin, Italy and a MSc in Real Estate Investment &amp; Finance (grade Distinction), from Henley Business School – University of Reading.</a:t>
            </a:r>
          </a:p>
          <a:p>
            <a:r>
              <a:rPr lang="en-US" altLang="en-US" dirty="0"/>
              <a:t>He is a member of the Royal Institution of Chartered Surveyors (MRICS) – Chartered Valuation Surveyor designation, a certified RICS Registered </a:t>
            </a:r>
            <a:r>
              <a:rPr lang="en-US" altLang="en-US" dirty="0" err="1"/>
              <a:t>Valuer</a:t>
            </a:r>
            <a:r>
              <a:rPr lang="en-GB" altLang="en-US" dirty="0"/>
              <a:t> and past member of the Italian association of engineers. Furthermore, he joined AICI in 2013, a leading Italian real estate association. </a:t>
            </a:r>
          </a:p>
          <a:p>
            <a:endParaRPr lang="en-US" altLang="en-US" dirty="0"/>
          </a:p>
        </p:txBody>
      </p:sp>
      <p:sp>
        <p:nvSpPr>
          <p:cNvPr id="14341" name="Slide Number Placeholder 4">
            <a:extLst>
              <a:ext uri="{FF2B5EF4-FFF2-40B4-BE49-F238E27FC236}">
                <a16:creationId xmlns:a16="http://schemas.microsoft.com/office/drawing/2014/main" id="{590B2F9B-7F72-4F01-ADEC-BED327669DE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00">
                <a:solidFill>
                  <a:srgbClr val="4555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000">
                <a:solidFill>
                  <a:srgbClr val="4555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000">
                <a:solidFill>
                  <a:srgbClr val="4555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rgbClr val="4555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400">
                <a:solidFill>
                  <a:srgbClr val="4555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rgbClr val="4555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rgbClr val="4555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rgbClr val="4555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400">
                <a:solidFill>
                  <a:srgbClr val="4555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B3D416-C8FC-484F-8172-91781EAD4FF1}" type="slidenum">
              <a:rPr lang="en-US" altLang="en-US" sz="8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800"/>
          </a:p>
        </p:txBody>
      </p:sp>
      <p:sp>
        <p:nvSpPr>
          <p:cNvPr id="14343" name="Text Placeholder 7">
            <a:extLst>
              <a:ext uri="{FF2B5EF4-FFF2-40B4-BE49-F238E27FC236}">
                <a16:creationId xmlns:a16="http://schemas.microsoft.com/office/drawing/2014/main" id="{F7CAD689-40AB-472F-808B-4C5C945667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2425" y="3436938"/>
            <a:ext cx="1881188" cy="166687"/>
          </a:xfrm>
        </p:spPr>
        <p:txBody>
          <a:bodyPr/>
          <a:lstStyle/>
          <a:p>
            <a:pPr fontAlgn="base">
              <a:spcAft>
                <a:spcPct val="0"/>
              </a:spcAft>
            </a:pPr>
            <a:r>
              <a:rPr altLang="en-US" dirty="0" err="1"/>
              <a:t>Revantage</a:t>
            </a:r>
            <a:r>
              <a:rPr altLang="en-US" dirty="0"/>
              <a:t>, A Blackstone Company</a:t>
            </a:r>
          </a:p>
        </p:txBody>
      </p:sp>
      <p:sp>
        <p:nvSpPr>
          <p:cNvPr id="14344" name="Text Placeholder 8">
            <a:extLst>
              <a:ext uri="{FF2B5EF4-FFF2-40B4-BE49-F238E27FC236}">
                <a16:creationId xmlns:a16="http://schemas.microsoft.com/office/drawing/2014/main" id="{E868CDB5-FAFA-4A4A-8718-E875ABFDF9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0050" y="958850"/>
            <a:ext cx="8805863" cy="301625"/>
          </a:xfrm>
        </p:spPr>
        <p:txBody>
          <a:bodyPr/>
          <a:lstStyle/>
          <a:p>
            <a:pPr fontAlgn="base">
              <a:spcAft>
                <a:spcPct val="0"/>
              </a:spcAft>
            </a:pPr>
            <a:r>
              <a:rPr lang="en-US" altLang="en-US" dirty="0"/>
              <a:t>AVP @ </a:t>
            </a:r>
            <a:r>
              <a:rPr lang="en-US" altLang="en-US" dirty="0" err="1"/>
              <a:t>Revantage</a:t>
            </a:r>
            <a:r>
              <a:rPr lang="en-US" altLang="en-US" dirty="0"/>
              <a:t>, A </a:t>
            </a:r>
            <a:r>
              <a:rPr lang="en-US" altLang="en-US"/>
              <a:t>Blackstone Company</a:t>
            </a:r>
            <a:endParaRPr lang="en-US" altLang="en-US" dirty="0"/>
          </a:p>
        </p:txBody>
      </p:sp>
      <p:sp>
        <p:nvSpPr>
          <p:cNvPr id="14345" name="Text Placeholder 9">
            <a:extLst>
              <a:ext uri="{FF2B5EF4-FFF2-40B4-BE49-F238E27FC236}">
                <a16:creationId xmlns:a16="http://schemas.microsoft.com/office/drawing/2014/main" id="{43E9095D-0BB1-446A-9E02-5EB22122F3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4013" y="3609975"/>
            <a:ext cx="1697037" cy="171450"/>
          </a:xfrm>
        </p:spPr>
        <p:txBody>
          <a:bodyPr/>
          <a:lstStyle/>
          <a:p>
            <a:pPr fontAlgn="base">
              <a:spcAft>
                <a:spcPct val="0"/>
              </a:spcAft>
            </a:pPr>
            <a:r>
              <a:rPr altLang="en-US" dirty="0"/>
              <a:t>London</a:t>
            </a:r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DA4CC535-E0D0-4071-9741-FB932AD9404C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17" r="154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1835908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(Medium Fonts)">
  <a:themeElements>
    <a:clrScheme name="DP Colors 2010">
      <a:dk1>
        <a:srgbClr val="415560"/>
      </a:dk1>
      <a:lt1>
        <a:sysClr val="window" lastClr="FFFFFF"/>
      </a:lt1>
      <a:dk2>
        <a:srgbClr val="415560"/>
      </a:dk2>
      <a:lt2>
        <a:srgbClr val="FFFFFF"/>
      </a:lt2>
      <a:accent1>
        <a:srgbClr val="415560"/>
      </a:accent1>
      <a:accent2>
        <a:srgbClr val="8898A4"/>
      </a:accent2>
      <a:accent3>
        <a:srgbClr val="D5DCE1"/>
      </a:accent3>
      <a:accent4>
        <a:srgbClr val="13B5EA"/>
      </a:accent4>
      <a:accent5>
        <a:srgbClr val="76CDE9"/>
      </a:accent5>
      <a:accent6>
        <a:srgbClr val="B6DFEC"/>
      </a:accent6>
      <a:hlink>
        <a:srgbClr val="00B0F0"/>
      </a:hlink>
      <a:folHlink>
        <a:srgbClr val="8898A4"/>
      </a:folHlink>
    </a:clrScheme>
    <a:fontScheme name="DP Fonts">
      <a:majorFont>
        <a:latin typeface="Arial"/>
        <a:ea typeface="MS PGothic"/>
        <a:cs typeface=""/>
        <a:font script="Jpan" typeface="MS Pゴシック"/>
      </a:majorFont>
      <a:minorFont>
        <a:latin typeface="Arial"/>
        <a:ea typeface="MS PGothic"/>
        <a:cs typeface=""/>
        <a:font script="Jpan" typeface="MS P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632B7ADC92E548A73269AE8F68D65E" ma:contentTypeVersion="6" ma:contentTypeDescription="Crée un document." ma:contentTypeScope="" ma:versionID="f5d82bb4538fdc1356841c509b224c4d">
  <xsd:schema xmlns:xsd="http://www.w3.org/2001/XMLSchema" xmlns:xs="http://www.w3.org/2001/XMLSchema" xmlns:p="http://schemas.microsoft.com/office/2006/metadata/properties" xmlns:ns3="385b02d5-6cc7-4786-8dc3-4bd346437677" targetNamespace="http://schemas.microsoft.com/office/2006/metadata/properties" ma:root="true" ma:fieldsID="77e134b890a41e155b19b1a71a9e9945" ns3:_="">
    <xsd:import namespace="385b02d5-6cc7-4786-8dc3-4bd34643767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5b02d5-6cc7-4786-8dc3-4bd3464376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4EBFC1-074E-4D33-849A-25D849B576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5b02d5-6cc7-4786-8dc3-4bd3464376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D016E5-4DA0-48E7-A5BB-DA9E19C022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60761A-8A67-482C-9DA4-E495F97659BB}">
  <ds:schemaRefs>
    <ds:schemaRef ds:uri="http://purl.org/dc/dcmitype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385b02d5-6cc7-4786-8dc3-4bd34643767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2225</TotalTime>
  <Words>227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Template (Medium Fonts)</vt:lpstr>
      <vt:lpstr>Marco Barroero</vt:lpstr>
    </vt:vector>
  </TitlesOfParts>
  <Company>Duff &amp; Phelps,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Duff &amp; Phelps</dc:title>
  <dc:creator>Patrick.Gillmore</dc:creator>
  <cp:lastModifiedBy>Marco Barroero</cp:lastModifiedBy>
  <cp:revision>184</cp:revision>
  <cp:lastPrinted>2014-06-03T08:19:03Z</cp:lastPrinted>
  <dcterms:created xsi:type="dcterms:W3CDTF">2009-11-05T21:20:11Z</dcterms:created>
  <dcterms:modified xsi:type="dcterms:W3CDTF">2021-01-21T14:41:22Z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PTSize">
    <vt:lpwstr>PPTMedium</vt:lpwstr>
  </property>
  <property fmtid="{D5CDD505-2E9C-101B-9397-08002B2CF9AE}" pid="3" name="ContentTypeId">
    <vt:lpwstr>0x0101001A632B7ADC92E548A73269AE8F68D65E</vt:lpwstr>
  </property>
</Properties>
</file>